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0"/>
  </p:notesMasterIdLst>
  <p:sldIdLst>
    <p:sldId id="256" r:id="rId2"/>
    <p:sldId id="358" r:id="rId3"/>
    <p:sldId id="313" r:id="rId4"/>
    <p:sldId id="258" r:id="rId5"/>
    <p:sldId id="260" r:id="rId6"/>
    <p:sldId id="300" r:id="rId7"/>
    <p:sldId id="342" r:id="rId8"/>
    <p:sldId id="296" r:id="rId9"/>
    <p:sldId id="291" r:id="rId10"/>
    <p:sldId id="337" r:id="rId11"/>
    <p:sldId id="357" r:id="rId12"/>
    <p:sldId id="315" r:id="rId13"/>
    <p:sldId id="323" r:id="rId14"/>
    <p:sldId id="303" r:id="rId15"/>
    <p:sldId id="352" r:id="rId16"/>
    <p:sldId id="290" r:id="rId17"/>
    <p:sldId id="359" r:id="rId18"/>
    <p:sldId id="26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8">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文康 李" initials="文康"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8D03"/>
    <a:srgbClr val="5BBAB0"/>
    <a:srgbClr val="4E5469"/>
    <a:srgbClr val="00246C"/>
    <a:srgbClr val="002B82"/>
    <a:srgbClr val="002570"/>
    <a:srgbClr val="336699"/>
    <a:srgbClr val="3366CC"/>
    <a:srgbClr val="860000"/>
    <a:srgbClr val="1E75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61" autoAdjust="0"/>
    <p:restoredTop sz="86704" autoAdjust="0"/>
  </p:normalViewPr>
  <p:slideViewPr>
    <p:cSldViewPr snapToGrid="0">
      <p:cViewPr varScale="1">
        <p:scale>
          <a:sx n="88" d="100"/>
          <a:sy n="88" d="100"/>
        </p:scale>
        <p:origin x="1136" y="192"/>
      </p:cViewPr>
      <p:guideLst>
        <p:guide orient="horz" pos="2128"/>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981480473487801"/>
          <c:y val="6.57855486117669E-2"/>
          <c:w val="0.55374281455209695"/>
          <c:h val="0.76328462044958001"/>
        </c:manualLayout>
      </c:layout>
      <c:pieChart>
        <c:varyColors val="1"/>
        <c:ser>
          <c:idx val="0"/>
          <c:order val="0"/>
          <c:tx>
            <c:strRef>
              <c:f>Sheet1!$B$1</c:f>
              <c:strCache>
                <c:ptCount val="1"/>
                <c:pt idx="0">
                  <c:v>盲人使用智能手机情况调查</c:v>
                </c:pt>
              </c:strCache>
            </c:strRef>
          </c:tx>
          <c:dPt>
            <c:idx val="0"/>
            <c:bubble3D val="0"/>
            <c:spPr>
              <a:solidFill>
                <a:srgbClr val="002060">
                  <a:alpha val="33000"/>
                </a:srgbClr>
              </a:solidFill>
              <a:ln w="19050">
                <a:solidFill>
                  <a:schemeClr val="lt1"/>
                </a:solidFill>
              </a:ln>
              <a:effectLst>
                <a:innerShdw blurRad="114300">
                  <a:schemeClr val="accent1"/>
                </a:innerShdw>
              </a:effectLst>
            </c:spPr>
            <c:extLst>
              <c:ext xmlns:c16="http://schemas.microsoft.com/office/drawing/2014/chart" uri="{C3380CC4-5D6E-409C-BE32-E72D297353CC}">
                <c16:uniqueId val="{00000001-F36F-E941-B38F-74DC8059891F}"/>
              </c:ext>
            </c:extLst>
          </c:dPt>
          <c:dPt>
            <c:idx val="1"/>
            <c:bubble3D val="0"/>
            <c:spPr>
              <a:solidFill>
                <a:srgbClr val="7030A0">
                  <a:alpha val="55000"/>
                </a:srgbClr>
              </a:solidFill>
              <a:ln w="19050">
                <a:solidFill>
                  <a:schemeClr val="lt1"/>
                </a:solidFill>
              </a:ln>
              <a:effectLst>
                <a:innerShdw blurRad="114300">
                  <a:schemeClr val="accent2">
                    <a:lumMod val="20000"/>
                    <a:lumOff val="80000"/>
                  </a:schemeClr>
                </a:innerShdw>
              </a:effectLst>
            </c:spPr>
            <c:extLst>
              <c:ext xmlns:c16="http://schemas.microsoft.com/office/drawing/2014/chart" uri="{C3380CC4-5D6E-409C-BE32-E72D297353CC}">
                <c16:uniqueId val="{00000003-F36F-E941-B38F-74DC8059891F}"/>
              </c:ext>
            </c:extLst>
          </c:dPt>
          <c:dPt>
            <c:idx val="2"/>
            <c:bubble3D val="0"/>
            <c:explosion val="1"/>
            <c:spPr>
              <a:solidFill>
                <a:srgbClr val="00B050">
                  <a:alpha val="33000"/>
                </a:srgbClr>
              </a:solidFill>
              <a:ln w="19050">
                <a:solidFill>
                  <a:schemeClr val="lt1"/>
                </a:solidFill>
              </a:ln>
              <a:effectLst>
                <a:innerShdw blurRad="114300">
                  <a:schemeClr val="accent3"/>
                </a:innerShdw>
              </a:effectLst>
            </c:spPr>
            <c:extLst>
              <c:ext xmlns:c16="http://schemas.microsoft.com/office/drawing/2014/chart" uri="{C3380CC4-5D6E-409C-BE32-E72D297353CC}">
                <c16:uniqueId val="{00000005-F36F-E941-B38F-74DC8059891F}"/>
              </c:ext>
            </c:extLst>
          </c:dPt>
          <c:dPt>
            <c:idx val="3"/>
            <c:bubble3D val="0"/>
            <c:spPr>
              <a:solidFill>
                <a:schemeClr val="accent4">
                  <a:alpha val="46000"/>
                </a:schemeClr>
              </a:solidFill>
              <a:ln w="19050">
                <a:solidFill>
                  <a:schemeClr val="lt1"/>
                </a:solidFill>
              </a:ln>
              <a:effectLst>
                <a:innerShdw blurRad="114300">
                  <a:schemeClr val="accent4"/>
                </a:innerShdw>
              </a:effectLst>
            </c:spPr>
            <c:extLst>
              <c:ext xmlns:c16="http://schemas.microsoft.com/office/drawing/2014/chart" uri="{C3380CC4-5D6E-409C-BE32-E72D297353CC}">
                <c16:uniqueId val="{00000007-F36F-E941-B38F-74DC8059891F}"/>
              </c:ext>
            </c:extLst>
          </c:dPt>
          <c:dLbls>
            <c:dLbl>
              <c:idx val="0"/>
              <c:layout>
                <c:manualLayout>
                  <c:x val="-0.20049112369838001"/>
                  <c:y val="0.109493771564436"/>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36F-E941-B38F-74DC8059891F}"/>
                </c:ext>
              </c:extLst>
            </c:dLbl>
            <c:dLbl>
              <c:idx val="1"/>
              <c:layout>
                <c:manualLayout>
                  <c:x val="-0.11643429470953701"/>
                  <c:y val="0.13548127616274899"/>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15:layout>
                    <c:manualLayout>
                      <c:w val="0.162734619381873"/>
                      <c:h val="0.16769788109752201"/>
                    </c:manualLayout>
                  </c15:layout>
                </c:ext>
                <c:ext xmlns:c16="http://schemas.microsoft.com/office/drawing/2014/chart" uri="{C3380CC4-5D6E-409C-BE32-E72D297353CC}">
                  <c16:uniqueId val="{00000003-F36F-E941-B38F-74DC8059891F}"/>
                </c:ext>
              </c:extLst>
            </c:dLbl>
            <c:dLbl>
              <c:idx val="2"/>
              <c:layout>
                <c:manualLayout>
                  <c:x val="-0.27189626001964801"/>
                  <c:y val="8.5631531900966604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36F-E941-B38F-74DC8059891F}"/>
                </c:ext>
              </c:extLst>
            </c:dLbl>
            <c:dLbl>
              <c:idx val="3"/>
              <c:layout>
                <c:manualLayout>
                  <c:x val="0.24309159045921899"/>
                  <c:y val="-9.9514619825415193E-2"/>
                </c:manualLayout>
              </c:layout>
              <c:dLblPos val="bestFit"/>
              <c:showLegendKey val="0"/>
              <c:showVal val="0"/>
              <c:showCatName val="1"/>
              <c:showSerName val="0"/>
              <c:showPercent val="0"/>
              <c:showBubbleSize val="0"/>
              <c:extLst>
                <c:ext xmlns:c15="http://schemas.microsoft.com/office/drawing/2012/chart" uri="{CE6537A1-D6FC-4f65-9D91-7224C49458BB}">
                  <c15:layout>
                    <c:manualLayout>
                      <c:w val="0.264165087835801"/>
                      <c:h val="0.23105504025361401"/>
                    </c:manualLayout>
                  </c15:layout>
                </c:ext>
                <c:ext xmlns:c16="http://schemas.microsoft.com/office/drawing/2014/chart" uri="{C3380CC4-5D6E-409C-BE32-E72D297353CC}">
                  <c16:uniqueId val="{00000007-F36F-E941-B38F-74DC8059891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Sheet1!$A$2:$A$5</c:f>
              <c:strCache>
                <c:ptCount val="4"/>
                <c:pt idx="0">
                  <c:v>可以顺畅使用</c:v>
                </c:pt>
                <c:pt idx="1">
                  <c:v>不使用智能手机</c:v>
                </c:pt>
                <c:pt idx="2">
                  <c:v>使用有困难</c:v>
                </c:pt>
                <c:pt idx="3">
                  <c:v>可以使用但有时需要明眼人的帮助</c:v>
                </c:pt>
              </c:strCache>
            </c:strRef>
          </c:cat>
          <c:val>
            <c:numRef>
              <c:f>Sheet1!$B$2:$B$5</c:f>
              <c:numCache>
                <c:formatCode>General</c:formatCode>
                <c:ptCount val="4"/>
                <c:pt idx="0">
                  <c:v>33.25</c:v>
                </c:pt>
                <c:pt idx="1">
                  <c:v>5</c:v>
                </c:pt>
                <c:pt idx="2">
                  <c:v>4.75</c:v>
                </c:pt>
                <c:pt idx="3">
                  <c:v>57</c:v>
                </c:pt>
              </c:numCache>
            </c:numRef>
          </c:val>
          <c:extLst>
            <c:ext xmlns:c16="http://schemas.microsoft.com/office/drawing/2014/chart" uri="{C3380CC4-5D6E-409C-BE32-E72D297353CC}">
              <c16:uniqueId val="{00000008-F36F-E941-B38F-74DC8059891F}"/>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596265817765101"/>
          <c:y val="0.21918811909462199"/>
          <c:w val="0.50415271886426605"/>
          <c:h val="0.77988854379796102"/>
        </c:manualLayout>
      </c:layout>
      <c:pieChart>
        <c:varyColors val="1"/>
        <c:ser>
          <c:idx val="0"/>
          <c:order val="0"/>
          <c:tx>
            <c:strRef>
              <c:f>Sheet1!$B$1</c:f>
              <c:strCache>
                <c:ptCount val="1"/>
                <c:pt idx="0">
                  <c:v>盲人的出行方式</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3E29-EE46-AECD-68E68274E0B6}"/>
              </c:ext>
            </c:extLst>
          </c:dPt>
          <c:dPt>
            <c:idx val="1"/>
            <c:bubble3D val="0"/>
            <c:spPr>
              <a:solidFill>
                <a:srgbClr val="002060">
                  <a:alpha val="10000"/>
                </a:srgbClr>
              </a:solidFill>
              <a:ln w="19050">
                <a:solidFill>
                  <a:schemeClr val="lt1"/>
                </a:solidFill>
              </a:ln>
              <a:effectLst>
                <a:innerShdw blurRad="114300">
                  <a:schemeClr val="accent2"/>
                </a:innerShdw>
              </a:effectLst>
            </c:spPr>
            <c:extLst>
              <c:ext xmlns:c16="http://schemas.microsoft.com/office/drawing/2014/chart" uri="{C3380CC4-5D6E-409C-BE32-E72D297353CC}">
                <c16:uniqueId val="{00000003-3E29-EE46-AECD-68E68274E0B6}"/>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3E29-EE46-AECD-68E68274E0B6}"/>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3E29-EE46-AECD-68E68274E0B6}"/>
              </c:ext>
            </c:extLst>
          </c:dPt>
          <c:dPt>
            <c:idx val="4"/>
            <c:bubble3D val="0"/>
            <c:spPr>
              <a:pattFill prst="ltUpDiag">
                <a:fgClr>
                  <a:schemeClr val="accent5"/>
                </a:fgClr>
                <a:bgClr>
                  <a:schemeClr val="accent5">
                    <a:lumMod val="20000"/>
                    <a:lumOff val="80000"/>
                  </a:schemeClr>
                </a:bgClr>
              </a:pattFill>
              <a:ln w="19050">
                <a:solidFill>
                  <a:schemeClr val="lt1"/>
                </a:solidFill>
              </a:ln>
              <a:effectLst>
                <a:innerShdw blurRad="114300">
                  <a:schemeClr val="accent5"/>
                </a:innerShdw>
              </a:effectLst>
            </c:spPr>
            <c:extLst>
              <c:ext xmlns:c16="http://schemas.microsoft.com/office/drawing/2014/chart" uri="{C3380CC4-5D6E-409C-BE32-E72D297353CC}">
                <c16:uniqueId val="{00000009-3E29-EE46-AECD-68E68274E0B6}"/>
              </c:ext>
            </c:extLst>
          </c:dPt>
          <c:dLbls>
            <c:dLbl>
              <c:idx val="0"/>
              <c:layout>
                <c:manualLayout>
                  <c:x val="-6.1183111039546399E-2"/>
                  <c:y val="0.151868211529955"/>
                </c:manualLayout>
              </c:layout>
              <c:dLblPos val="bestFit"/>
              <c:showLegendKey val="0"/>
              <c:showVal val="0"/>
              <c:showCatName val="1"/>
              <c:showSerName val="0"/>
              <c:showPercent val="0"/>
              <c:showBubbleSize val="0"/>
              <c:extLst>
                <c:ext xmlns:c15="http://schemas.microsoft.com/office/drawing/2012/chart" uri="{CE6537A1-D6FC-4f65-9D91-7224C49458BB}">
                  <c15:layout>
                    <c:manualLayout>
                      <c:w val="0.219672810599051"/>
                      <c:h val="0.156326373778578"/>
                    </c:manualLayout>
                  </c15:layout>
                </c:ext>
                <c:ext xmlns:c16="http://schemas.microsoft.com/office/drawing/2014/chart" uri="{C3380CC4-5D6E-409C-BE32-E72D297353CC}">
                  <c16:uniqueId val="{00000001-3E29-EE46-AECD-68E68274E0B6}"/>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Sheet1!$A$2:$A$6</c:f>
              <c:strCache>
                <c:ptCount val="5"/>
                <c:pt idx="0">
                  <c:v>家人私家车接送</c:v>
                </c:pt>
                <c:pt idx="1">
                  <c:v>乘坐公交或地铁出行</c:v>
                </c:pt>
                <c:pt idx="2">
                  <c:v>乘坐出租车出行</c:v>
                </c:pt>
                <c:pt idx="3">
                  <c:v>使用滴滴、优步等互联网打车软件</c:v>
                </c:pt>
                <c:pt idx="4">
                  <c:v>走路出行</c:v>
                </c:pt>
              </c:strCache>
            </c:strRef>
          </c:cat>
          <c:val>
            <c:numRef>
              <c:f>Sheet1!$B$2:$B$6</c:f>
              <c:numCache>
                <c:formatCode>0%</c:formatCode>
                <c:ptCount val="5"/>
                <c:pt idx="0">
                  <c:v>0.09</c:v>
                </c:pt>
                <c:pt idx="1">
                  <c:v>0.37</c:v>
                </c:pt>
                <c:pt idx="2">
                  <c:v>0.17</c:v>
                </c:pt>
                <c:pt idx="3">
                  <c:v>0.22</c:v>
                </c:pt>
                <c:pt idx="4">
                  <c:v>0.15</c:v>
                </c:pt>
              </c:numCache>
            </c:numRef>
          </c:val>
          <c:extLst>
            <c:ext xmlns:c16="http://schemas.microsoft.com/office/drawing/2014/chart" uri="{C3380CC4-5D6E-409C-BE32-E72D297353CC}">
              <c16:uniqueId val="{0000000A-3E29-EE46-AECD-68E68274E0B6}"/>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239472476568502E-2"/>
          <c:y val="0.14201905485731001"/>
          <c:w val="0.84239237244304299"/>
          <c:h val="0.77291155434194603"/>
        </c:manualLayout>
      </c:layout>
      <c:pieChart>
        <c:varyColors val="1"/>
        <c:ser>
          <c:idx val="0"/>
          <c:order val="0"/>
          <c:tx>
            <c:strRef>
              <c:f>Sheet1!$B$1</c:f>
              <c:strCache>
                <c:ptCount val="1"/>
                <c:pt idx="0">
                  <c:v>盲人收入情况</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1EEB-4149-91F2-1E326486E391}"/>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1EEB-4149-91F2-1E326486E391}"/>
              </c:ext>
            </c:extLst>
          </c:dPt>
          <c:dPt>
            <c:idx val="2"/>
            <c:bubble3D val="0"/>
            <c:spPr>
              <a:solidFill>
                <a:schemeClr val="accent3">
                  <a:lumMod val="50000"/>
                  <a:alpha val="50000"/>
                </a:schemeClr>
              </a:solidFill>
              <a:ln w="19050">
                <a:solidFill>
                  <a:schemeClr val="lt1"/>
                </a:solidFill>
              </a:ln>
              <a:effectLst>
                <a:innerShdw blurRad="114300">
                  <a:schemeClr val="accent3"/>
                </a:innerShdw>
              </a:effectLst>
            </c:spPr>
            <c:extLst>
              <c:ext xmlns:c16="http://schemas.microsoft.com/office/drawing/2014/chart" uri="{C3380CC4-5D6E-409C-BE32-E72D297353CC}">
                <c16:uniqueId val="{00000005-1EEB-4149-91F2-1E326486E391}"/>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1EEB-4149-91F2-1E326486E391}"/>
              </c:ext>
            </c:extLst>
          </c:dPt>
          <c:dPt>
            <c:idx val="4"/>
            <c:bubble3D val="0"/>
            <c:spPr>
              <a:pattFill prst="ltUpDiag">
                <a:fgClr>
                  <a:schemeClr val="accent5"/>
                </a:fgClr>
                <a:bgClr>
                  <a:schemeClr val="accent5">
                    <a:lumMod val="20000"/>
                    <a:lumOff val="80000"/>
                  </a:schemeClr>
                </a:bgClr>
              </a:pattFill>
              <a:ln w="19050">
                <a:solidFill>
                  <a:schemeClr val="lt1"/>
                </a:solidFill>
              </a:ln>
              <a:effectLst>
                <a:innerShdw blurRad="114300">
                  <a:schemeClr val="accent5"/>
                </a:innerShdw>
              </a:effectLst>
            </c:spPr>
            <c:extLst>
              <c:ext xmlns:c16="http://schemas.microsoft.com/office/drawing/2014/chart" uri="{C3380CC4-5D6E-409C-BE32-E72D297353CC}">
                <c16:uniqueId val="{00000009-1EEB-4149-91F2-1E326486E391}"/>
              </c:ext>
            </c:extLst>
          </c:dPt>
          <c:dLbls>
            <c:dLbl>
              <c:idx val="2"/>
              <c:layout>
                <c:manualLayout>
                  <c:x val="-0.20904008995024001"/>
                  <c:y val="-0.23749509810550201"/>
                </c:manualLayout>
              </c:layout>
              <c:spPr>
                <a:noFill/>
                <a:ln>
                  <a:noFill/>
                </a:ln>
                <a:effectLst/>
              </c:spPr>
              <c:txPr>
                <a:bodyPr rot="0" spcFirstLastPara="1" vertOverflow="ellipsis" vert="horz" wrap="square" lIns="38100" tIns="19050" rIns="38100" bIns="19050" anchor="ctr" anchorCtr="1">
                  <a:no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1EEB-4149-91F2-1E326486E391}"/>
                </c:ext>
              </c:extLst>
            </c:dLbl>
            <c:dLbl>
              <c:idx val="3"/>
              <c:layout>
                <c:manualLayout>
                  <c:x val="0.16579041616743201"/>
                  <c:y val="-6.7669943611310096E-2"/>
                </c:manualLayout>
              </c:layout>
              <c:spPr>
                <a:noFill/>
                <a:ln>
                  <a:noFill/>
                </a:ln>
                <a:effectLst/>
              </c:spPr>
              <c:txPr>
                <a:bodyPr rot="0" spcFirstLastPara="1" vertOverflow="ellipsis" vert="horz" wrap="square" lIns="38100" tIns="19050" rIns="38100" bIns="19050" anchor="ctr" anchorCtr="1">
                  <a:no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1EEB-4149-91F2-1E326486E391}"/>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Sheet1!$A$2:$A$6</c:f>
              <c:strCache>
                <c:ptCount val="5"/>
                <c:pt idx="0">
                  <c:v>基本没有收入</c:v>
                </c:pt>
                <c:pt idx="1">
                  <c:v>2000元以下</c:v>
                </c:pt>
                <c:pt idx="2">
                  <c:v>2000-3500元</c:v>
                </c:pt>
                <c:pt idx="3">
                  <c:v>3500-5000元</c:v>
                </c:pt>
                <c:pt idx="4">
                  <c:v>5000元以上</c:v>
                </c:pt>
              </c:strCache>
            </c:strRef>
          </c:cat>
          <c:val>
            <c:numRef>
              <c:f>Sheet1!$B$2:$B$6</c:f>
              <c:numCache>
                <c:formatCode>0%</c:formatCode>
                <c:ptCount val="5"/>
                <c:pt idx="0">
                  <c:v>0.1</c:v>
                </c:pt>
                <c:pt idx="1">
                  <c:v>0.11</c:v>
                </c:pt>
                <c:pt idx="2">
                  <c:v>0.31</c:v>
                </c:pt>
                <c:pt idx="3">
                  <c:v>0.36</c:v>
                </c:pt>
                <c:pt idx="4">
                  <c:v>0.12</c:v>
                </c:pt>
              </c:numCache>
            </c:numRef>
          </c:val>
          <c:extLst>
            <c:ext xmlns:c16="http://schemas.microsoft.com/office/drawing/2014/chart" uri="{C3380CC4-5D6E-409C-BE32-E72D297353CC}">
              <c16:uniqueId val="{0000000A-1EEB-4149-91F2-1E326486E391}"/>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013881653433802"/>
          <c:y val="7.0942595925490695E-2"/>
          <c:w val="0.55723196617402204"/>
          <c:h val="0.86435545877333497"/>
        </c:manualLayout>
      </c:layout>
      <c:pieChart>
        <c:varyColors val="1"/>
        <c:ser>
          <c:idx val="0"/>
          <c:order val="0"/>
          <c:tx>
            <c:strRef>
              <c:f>Sheet1!$B$1</c:f>
              <c:strCache>
                <c:ptCount val="1"/>
                <c:pt idx="0">
                  <c:v>每周出行次数</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CEAD-434B-B6B3-A89C6EAC88D0}"/>
              </c:ext>
            </c:extLst>
          </c:dPt>
          <c:dPt>
            <c:idx val="1"/>
            <c:bubble3D val="0"/>
            <c:spPr>
              <a:solidFill>
                <a:srgbClr val="7030A0">
                  <a:alpha val="30000"/>
                </a:srgbClr>
              </a:solidFill>
              <a:ln w="19050">
                <a:solidFill>
                  <a:schemeClr val="lt1"/>
                </a:solidFill>
              </a:ln>
              <a:effectLst>
                <a:innerShdw blurRad="114300">
                  <a:srgbClr val="FFFF00"/>
                </a:innerShdw>
              </a:effectLst>
            </c:spPr>
            <c:extLst>
              <c:ext xmlns:c16="http://schemas.microsoft.com/office/drawing/2014/chart" uri="{C3380CC4-5D6E-409C-BE32-E72D297353CC}">
                <c16:uniqueId val="{00000003-CEAD-434B-B6B3-A89C6EAC88D0}"/>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CEAD-434B-B6B3-A89C6EAC88D0}"/>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CEAD-434B-B6B3-A89C6EAC88D0}"/>
              </c:ext>
            </c:extLst>
          </c:dPt>
          <c:dPt>
            <c:idx val="4"/>
            <c:bubble3D val="0"/>
            <c:spPr>
              <a:pattFill prst="ltUpDiag">
                <a:fgClr>
                  <a:schemeClr val="accent5"/>
                </a:fgClr>
                <a:bgClr>
                  <a:schemeClr val="accent5">
                    <a:lumMod val="20000"/>
                    <a:lumOff val="80000"/>
                  </a:schemeClr>
                </a:bgClr>
              </a:pattFill>
              <a:ln w="19050">
                <a:solidFill>
                  <a:schemeClr val="lt1"/>
                </a:solidFill>
              </a:ln>
              <a:effectLst>
                <a:innerShdw blurRad="114300">
                  <a:schemeClr val="accent5"/>
                </a:innerShdw>
              </a:effectLst>
            </c:spPr>
            <c:extLst>
              <c:ext xmlns:c16="http://schemas.microsoft.com/office/drawing/2014/chart" uri="{C3380CC4-5D6E-409C-BE32-E72D297353CC}">
                <c16:uniqueId val="{00000009-CEAD-434B-B6B3-A89C6EAC88D0}"/>
              </c:ext>
            </c:extLst>
          </c:dPt>
          <c:dLbls>
            <c:dLbl>
              <c:idx val="0"/>
              <c:layout>
                <c:manualLayout>
                  <c:x val="-0.17135559754330901"/>
                  <c:y val="0.16790586435820801"/>
                </c:manualLayout>
              </c:layout>
              <c:spPr>
                <a:noFill/>
                <a:ln>
                  <a:noFill/>
                </a:ln>
                <a:effectLst/>
              </c:spPr>
              <c:txPr>
                <a:bodyPr rot="0" spcFirstLastPara="1" vertOverflow="ellipsis" vert="horz" wrap="square" lIns="38100" tIns="19050" rIns="38100" bIns="19050" anchor="ctr" anchorCtr="1">
                  <a:no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EAD-434B-B6B3-A89C6EAC88D0}"/>
                </c:ext>
              </c:extLst>
            </c:dLbl>
            <c:dLbl>
              <c:idx val="1"/>
              <c:layout>
                <c:manualLayout>
                  <c:x val="-9.8661619334007605E-2"/>
                  <c:y val="-0.104851494598226"/>
                </c:manualLayout>
              </c:layout>
              <c:spPr>
                <a:noFill/>
                <a:ln>
                  <a:noFill/>
                </a:ln>
                <a:effectLst/>
              </c:spPr>
              <c:txPr>
                <a:bodyPr rot="0" spcFirstLastPara="1" vertOverflow="ellipsis" vert="horz" wrap="square" lIns="38100" tIns="19050" rIns="38100" bIns="19050" anchor="ctr" anchorCtr="1">
                  <a:spAutoFit/>
                </a:bodyPr>
                <a:lstStyle/>
                <a:p>
                  <a:pPr algn="just">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EAD-434B-B6B3-A89C6EAC88D0}"/>
                </c:ext>
              </c:extLst>
            </c:dLbl>
            <c:dLbl>
              <c:idx val="2"/>
              <c:layout>
                <c:manualLayout>
                  <c:x val="0.13944505618154199"/>
                  <c:y val="-0.11077355188330799"/>
                </c:manualLayout>
              </c:layout>
              <c:spPr>
                <a:noFill/>
                <a:ln>
                  <a:noFill/>
                </a:ln>
                <a:effectLst/>
              </c:spPr>
              <c:txPr>
                <a:bodyPr rot="0" spcFirstLastPara="1" vertOverflow="ellipsis" vert="horz" wrap="square" lIns="38100" tIns="19050" rIns="38100" bIns="19050" anchor="ctr" anchorCtr="1">
                  <a:spAutoFit/>
                </a:bodyPr>
                <a:lstStyle/>
                <a:p>
                  <a:pPr algn="just">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EAD-434B-B6B3-A89C6EAC88D0}"/>
                </c:ext>
              </c:extLst>
            </c:dLbl>
            <c:dLbl>
              <c:idx val="3"/>
              <c:layout>
                <c:manualLayout>
                  <c:x val="-2.73941934833721E-2"/>
                  <c:y val="-3.1117837505515802E-2"/>
                </c:manualLayout>
              </c:layout>
              <c:spPr>
                <a:noFill/>
                <a:ln>
                  <a:noFill/>
                </a:ln>
                <a:effectLst/>
              </c:spPr>
              <c:txPr>
                <a:bodyPr rot="0" spcFirstLastPara="1" vertOverflow="ellipsis" vert="horz" wrap="square" lIns="38100" tIns="19050" rIns="38100" bIns="19050" anchor="ctr" anchorCtr="1">
                  <a:noAutofit/>
                </a:bodyPr>
                <a:lstStyle/>
                <a:p>
                  <a:pPr algn="just">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CEAD-434B-B6B3-A89C6EAC88D0}"/>
                </c:ext>
              </c:extLst>
            </c:dLbl>
            <c:dLbl>
              <c:idx val="4"/>
              <c:layout>
                <c:manualLayout>
                  <c:x val="0.16957430023306"/>
                  <c:y val="0.231843073383806"/>
                </c:manualLayout>
              </c:layout>
              <c:spPr>
                <a:noFill/>
                <a:ln>
                  <a:noFill/>
                </a:ln>
                <a:effectLst/>
              </c:spPr>
              <c:txPr>
                <a:bodyPr rot="0" spcFirstLastPara="1" vertOverflow="ellipsis" vert="horz" wrap="square" lIns="38100" tIns="19050" rIns="38100" bIns="19050" anchor="ctr" anchorCtr="1">
                  <a:noAutofit/>
                </a:bodyPr>
                <a:lstStyle/>
                <a:p>
                  <a:pPr algn="just">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CEAD-434B-B6B3-A89C6EAC88D0}"/>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Sheet1!$A$2:$A$6</c:f>
              <c:strCache>
                <c:ptCount val="5"/>
                <c:pt idx="0">
                  <c:v>基本不外出</c:v>
                </c:pt>
                <c:pt idx="1">
                  <c:v>一周出行1-3次左右，不需要家人朋友陪伴</c:v>
                </c:pt>
                <c:pt idx="2">
                  <c:v>一周出行1-3次左右，需要家人朋友陪伴</c:v>
                </c:pt>
                <c:pt idx="3">
                  <c:v>一周出行4次以上，不需要家人朋友陪伴</c:v>
                </c:pt>
                <c:pt idx="4">
                  <c:v>一周出行4次以上，需要家人朋友陪伴</c:v>
                </c:pt>
              </c:strCache>
            </c:strRef>
          </c:cat>
          <c:val>
            <c:numRef>
              <c:f>Sheet1!$B$2:$B$6</c:f>
              <c:numCache>
                <c:formatCode>0%</c:formatCode>
                <c:ptCount val="5"/>
                <c:pt idx="0">
                  <c:v>0.3</c:v>
                </c:pt>
                <c:pt idx="1">
                  <c:v>0.15</c:v>
                </c:pt>
                <c:pt idx="2">
                  <c:v>0.2</c:v>
                </c:pt>
                <c:pt idx="3">
                  <c:v>0.09</c:v>
                </c:pt>
                <c:pt idx="4">
                  <c:v>0.26</c:v>
                </c:pt>
              </c:numCache>
            </c:numRef>
          </c:val>
          <c:extLst>
            <c:ext xmlns:c16="http://schemas.microsoft.com/office/drawing/2014/chart" uri="{C3380CC4-5D6E-409C-BE32-E72D297353CC}">
              <c16:uniqueId val="{0000000A-CEAD-434B-B6B3-A89C6EAC88D0}"/>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kern="100" dirty="0">
                <a:latin typeface="Calibri" panose="020F0502020204030204" pitchFamily="34" charset="0"/>
                <a:ea typeface="+mn-ea"/>
                <a:cs typeface="Times New Roman" panose="02020603050405020304" pitchFamily="18" charset="0"/>
              </a:rPr>
              <a:t>助盲系列产品包话启明行</a:t>
            </a:r>
            <a:r>
              <a:rPr lang="en-US" altLang="zh-CN" kern="100" dirty="0">
                <a:latin typeface="Calibri" panose="020F0502020204030204" pitchFamily="34" charset="0"/>
                <a:ea typeface="+mn-ea"/>
                <a:cs typeface="Times New Roman" panose="02020603050405020304" pitchFamily="18" charset="0"/>
              </a:rPr>
              <a:t>APP</a:t>
            </a:r>
            <a:r>
              <a:rPr lang="zh-CN" altLang="zh-CN" kern="100" dirty="0">
                <a:latin typeface="Calibri" panose="020F0502020204030204" pitchFamily="34" charset="0"/>
                <a:ea typeface="+mn-ea"/>
                <a:cs typeface="Times New Roman" panose="02020603050405020304" pitchFamily="18" charset="0"/>
              </a:rPr>
              <a:t>和图像识别，基于软件、硬件、互联网服务三种形式，通过</a:t>
            </a:r>
            <a:r>
              <a:rPr lang="en-US" altLang="zh-CN" kern="100" dirty="0">
                <a:latin typeface="Calibri" panose="020F0502020204030204" pitchFamily="34" charset="0"/>
                <a:ea typeface="+mn-ea"/>
                <a:cs typeface="Times New Roman" panose="02020603050405020304" pitchFamily="18" charset="0"/>
              </a:rPr>
              <a:t>AI</a:t>
            </a:r>
            <a:r>
              <a:rPr lang="zh-CN" altLang="zh-CN" kern="100" dirty="0">
                <a:latin typeface="Calibri" panose="020F0502020204030204" pitchFamily="34" charset="0"/>
                <a:ea typeface="+mn-ea"/>
                <a:cs typeface="Times New Roman" panose="02020603050405020304" pitchFamily="18" charset="0"/>
              </a:rPr>
              <a:t>、志愿者、在线客服等手段从文本、图片以及视频三个维度来逐层深入解决视障者获取信息和日常出行的问题。</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kern="100" dirty="0">
                <a:latin typeface="Calibri" panose="020F0502020204030204" pitchFamily="34" charset="0"/>
                <a:ea typeface="+mn-ea"/>
                <a:cs typeface="Times New Roman" panose="02020603050405020304" pitchFamily="18" charset="0"/>
              </a:rPr>
              <a:t>助盲系列产品包话启明行</a:t>
            </a:r>
            <a:r>
              <a:rPr lang="en-US" altLang="zh-CN" kern="100" dirty="0">
                <a:latin typeface="Calibri" panose="020F0502020204030204" pitchFamily="34" charset="0"/>
                <a:ea typeface="+mn-ea"/>
                <a:cs typeface="Times New Roman" panose="02020603050405020304" pitchFamily="18" charset="0"/>
              </a:rPr>
              <a:t>APP</a:t>
            </a:r>
            <a:r>
              <a:rPr lang="zh-CN" altLang="zh-CN" kern="100" dirty="0">
                <a:latin typeface="Calibri" panose="020F0502020204030204" pitchFamily="34" charset="0"/>
                <a:ea typeface="+mn-ea"/>
                <a:cs typeface="Times New Roman" panose="02020603050405020304" pitchFamily="18" charset="0"/>
              </a:rPr>
              <a:t>和图像识别，基于软件、硬件、互联网服务三种形式，通过</a:t>
            </a:r>
            <a:r>
              <a:rPr lang="en-US" altLang="zh-CN" kern="100" dirty="0">
                <a:latin typeface="Calibri" panose="020F0502020204030204" pitchFamily="34" charset="0"/>
                <a:ea typeface="+mn-ea"/>
                <a:cs typeface="Times New Roman" panose="02020603050405020304" pitchFamily="18" charset="0"/>
              </a:rPr>
              <a:t>AI</a:t>
            </a:r>
            <a:r>
              <a:rPr lang="zh-CN" altLang="zh-CN" kern="100" dirty="0">
                <a:latin typeface="Calibri" panose="020F0502020204030204" pitchFamily="34" charset="0"/>
                <a:ea typeface="+mn-ea"/>
                <a:cs typeface="Times New Roman" panose="02020603050405020304" pitchFamily="18" charset="0"/>
              </a:rPr>
              <a:t>、志愿者、在线客服等手段从文本、图片以及视频三个维度来逐层深入解决视障者获取信息和日常出行的问题。</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10303" name="组合 10302"/>
          <p:cNvGrpSpPr/>
          <p:nvPr userDrawn="1"/>
        </p:nvGrpSpPr>
        <p:grpSpPr>
          <a:xfrm>
            <a:off x="1588" y="2727325"/>
            <a:ext cx="12188825" cy="4162425"/>
            <a:chOff x="1588" y="2727325"/>
            <a:chExt cx="12188825" cy="4162425"/>
          </a:xfrm>
        </p:grpSpPr>
        <p:grpSp>
          <p:nvGrpSpPr>
            <p:cNvPr id="9988" name="Group 947"/>
            <p:cNvGrpSpPr/>
            <p:nvPr userDrawn="1"/>
          </p:nvGrpSpPr>
          <p:grpSpPr bwMode="auto">
            <a:xfrm>
              <a:off x="1588" y="2727325"/>
              <a:ext cx="12188825" cy="3479800"/>
              <a:chOff x="1" y="1718"/>
              <a:chExt cx="7678" cy="2192"/>
            </a:xfrm>
          </p:grpSpPr>
          <p:sp>
            <p:nvSpPr>
              <p:cNvPr id="10101" name="Freeform 747"/>
              <p:cNvSpPr/>
              <p:nvPr userDrawn="1"/>
            </p:nvSpPr>
            <p:spPr bwMode="auto">
              <a:xfrm>
                <a:off x="5223" y="2603"/>
                <a:ext cx="399" cy="1246"/>
              </a:xfrm>
              <a:custGeom>
                <a:avLst/>
                <a:gdLst>
                  <a:gd name="T0" fmla="*/ 394 w 399"/>
                  <a:gd name="T1" fmla="*/ 0 h 1246"/>
                  <a:gd name="T2" fmla="*/ 0 w 399"/>
                  <a:gd name="T3" fmla="*/ 0 h 1246"/>
                  <a:gd name="T4" fmla="*/ 0 w 399"/>
                  <a:gd name="T5" fmla="*/ 1246 h 1246"/>
                  <a:gd name="T6" fmla="*/ 399 w 399"/>
                  <a:gd name="T7" fmla="*/ 1246 h 1246"/>
                  <a:gd name="T8" fmla="*/ 394 w 399"/>
                  <a:gd name="T9" fmla="*/ 0 h 1246"/>
                </a:gdLst>
                <a:ahLst/>
                <a:cxnLst>
                  <a:cxn ang="0">
                    <a:pos x="T0" y="T1"/>
                  </a:cxn>
                  <a:cxn ang="0">
                    <a:pos x="T2" y="T3"/>
                  </a:cxn>
                  <a:cxn ang="0">
                    <a:pos x="T4" y="T5"/>
                  </a:cxn>
                  <a:cxn ang="0">
                    <a:pos x="T6" y="T7"/>
                  </a:cxn>
                  <a:cxn ang="0">
                    <a:pos x="T8" y="T9"/>
                  </a:cxn>
                </a:cxnLst>
                <a:rect l="0" t="0" r="r" b="b"/>
                <a:pathLst>
                  <a:path w="399" h="1246">
                    <a:moveTo>
                      <a:pt x="394" y="0"/>
                    </a:moveTo>
                    <a:lnTo>
                      <a:pt x="0" y="0"/>
                    </a:lnTo>
                    <a:lnTo>
                      <a:pt x="0" y="1246"/>
                    </a:lnTo>
                    <a:lnTo>
                      <a:pt x="399" y="1246"/>
                    </a:lnTo>
                    <a:lnTo>
                      <a:pt x="394"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02" name="Rectangle 748"/>
              <p:cNvSpPr>
                <a:spLocks noChangeArrowheads="1"/>
              </p:cNvSpPr>
              <p:nvPr userDrawn="1"/>
            </p:nvSpPr>
            <p:spPr bwMode="auto">
              <a:xfrm>
                <a:off x="5331" y="2693"/>
                <a:ext cx="59" cy="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03" name="Rectangle 749"/>
              <p:cNvSpPr>
                <a:spLocks noChangeArrowheads="1"/>
              </p:cNvSpPr>
              <p:nvPr userDrawn="1"/>
            </p:nvSpPr>
            <p:spPr bwMode="auto">
              <a:xfrm>
                <a:off x="5443" y="2693"/>
                <a:ext cx="60" cy="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04" name="Rectangle 750"/>
              <p:cNvSpPr>
                <a:spLocks noChangeArrowheads="1"/>
              </p:cNvSpPr>
              <p:nvPr userDrawn="1"/>
            </p:nvSpPr>
            <p:spPr bwMode="auto">
              <a:xfrm>
                <a:off x="5331" y="2800"/>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05" name="Rectangle 751"/>
              <p:cNvSpPr>
                <a:spLocks noChangeArrowheads="1"/>
              </p:cNvSpPr>
              <p:nvPr userDrawn="1"/>
            </p:nvSpPr>
            <p:spPr bwMode="auto">
              <a:xfrm>
                <a:off x="5443" y="2800"/>
                <a:ext cx="60"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06" name="Rectangle 752"/>
              <p:cNvSpPr>
                <a:spLocks noChangeArrowheads="1"/>
              </p:cNvSpPr>
              <p:nvPr userDrawn="1"/>
            </p:nvSpPr>
            <p:spPr bwMode="auto">
              <a:xfrm>
                <a:off x="5331" y="2971"/>
                <a:ext cx="59" cy="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07" name="Rectangle 753"/>
              <p:cNvSpPr>
                <a:spLocks noChangeArrowheads="1"/>
              </p:cNvSpPr>
              <p:nvPr userDrawn="1"/>
            </p:nvSpPr>
            <p:spPr bwMode="auto">
              <a:xfrm>
                <a:off x="5443" y="2971"/>
                <a:ext cx="60" cy="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08" name="Rectangle 754"/>
              <p:cNvSpPr>
                <a:spLocks noChangeArrowheads="1"/>
              </p:cNvSpPr>
              <p:nvPr userDrawn="1"/>
            </p:nvSpPr>
            <p:spPr bwMode="auto">
              <a:xfrm>
                <a:off x="5331" y="3078"/>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09" name="Rectangle 755"/>
              <p:cNvSpPr>
                <a:spLocks noChangeArrowheads="1"/>
              </p:cNvSpPr>
              <p:nvPr userDrawn="1"/>
            </p:nvSpPr>
            <p:spPr bwMode="auto">
              <a:xfrm>
                <a:off x="5443" y="3078"/>
                <a:ext cx="60"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10" name="Rectangle 756"/>
              <p:cNvSpPr>
                <a:spLocks noChangeArrowheads="1"/>
              </p:cNvSpPr>
              <p:nvPr userDrawn="1"/>
            </p:nvSpPr>
            <p:spPr bwMode="auto">
              <a:xfrm>
                <a:off x="5299" y="2476"/>
                <a:ext cx="235"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11" name="Oval 757"/>
              <p:cNvSpPr>
                <a:spLocks noChangeArrowheads="1"/>
              </p:cNvSpPr>
              <p:nvPr userDrawn="1"/>
            </p:nvSpPr>
            <p:spPr bwMode="auto">
              <a:xfrm>
                <a:off x="2997" y="3464"/>
                <a:ext cx="78" cy="14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12" name="Oval 758"/>
              <p:cNvSpPr>
                <a:spLocks noChangeArrowheads="1"/>
              </p:cNvSpPr>
              <p:nvPr userDrawn="1"/>
            </p:nvSpPr>
            <p:spPr bwMode="auto">
              <a:xfrm>
                <a:off x="2948" y="3541"/>
                <a:ext cx="77" cy="10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13" name="Oval 759"/>
              <p:cNvSpPr>
                <a:spLocks noChangeArrowheads="1"/>
              </p:cNvSpPr>
              <p:nvPr userDrawn="1"/>
            </p:nvSpPr>
            <p:spPr bwMode="auto">
              <a:xfrm>
                <a:off x="3033" y="3558"/>
                <a:ext cx="64" cy="83"/>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14" name="Oval 760"/>
              <p:cNvSpPr>
                <a:spLocks noChangeArrowheads="1"/>
              </p:cNvSpPr>
              <p:nvPr userDrawn="1"/>
            </p:nvSpPr>
            <p:spPr bwMode="auto">
              <a:xfrm>
                <a:off x="2977" y="3627"/>
                <a:ext cx="84" cy="112"/>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15" name="Oval 761"/>
              <p:cNvSpPr>
                <a:spLocks noChangeArrowheads="1"/>
              </p:cNvSpPr>
              <p:nvPr userDrawn="1"/>
            </p:nvSpPr>
            <p:spPr bwMode="auto">
              <a:xfrm>
                <a:off x="2986" y="3604"/>
                <a:ext cx="66" cy="62"/>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16" name="Oval 762"/>
              <p:cNvSpPr>
                <a:spLocks noChangeArrowheads="1"/>
              </p:cNvSpPr>
              <p:nvPr userDrawn="1"/>
            </p:nvSpPr>
            <p:spPr bwMode="auto">
              <a:xfrm>
                <a:off x="2957" y="3629"/>
                <a:ext cx="41" cy="5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17" name="Oval 763"/>
              <p:cNvSpPr>
                <a:spLocks noChangeArrowheads="1"/>
              </p:cNvSpPr>
              <p:nvPr userDrawn="1"/>
            </p:nvSpPr>
            <p:spPr bwMode="auto">
              <a:xfrm>
                <a:off x="3032" y="3604"/>
                <a:ext cx="65" cy="8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18" name="Oval 764"/>
              <p:cNvSpPr>
                <a:spLocks noChangeArrowheads="1"/>
              </p:cNvSpPr>
              <p:nvPr userDrawn="1"/>
            </p:nvSpPr>
            <p:spPr bwMode="auto">
              <a:xfrm>
                <a:off x="2976" y="3513"/>
                <a:ext cx="42"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19" name="Oval 765"/>
              <p:cNvSpPr>
                <a:spLocks noChangeArrowheads="1"/>
              </p:cNvSpPr>
              <p:nvPr userDrawn="1"/>
            </p:nvSpPr>
            <p:spPr bwMode="auto">
              <a:xfrm>
                <a:off x="3052" y="3530"/>
                <a:ext cx="41"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20" name="Oval 766"/>
              <p:cNvSpPr>
                <a:spLocks noChangeArrowheads="1"/>
              </p:cNvSpPr>
              <p:nvPr userDrawn="1"/>
            </p:nvSpPr>
            <p:spPr bwMode="auto">
              <a:xfrm>
                <a:off x="3034" y="3664"/>
                <a:ext cx="40"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21" name="Rectangle 767"/>
              <p:cNvSpPr>
                <a:spLocks noChangeArrowheads="1"/>
              </p:cNvSpPr>
              <p:nvPr userDrawn="1"/>
            </p:nvSpPr>
            <p:spPr bwMode="auto">
              <a:xfrm>
                <a:off x="3021" y="3664"/>
                <a:ext cx="13" cy="187"/>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22" name="Freeform 768"/>
              <p:cNvSpPr/>
              <p:nvPr userDrawn="1"/>
            </p:nvSpPr>
            <p:spPr bwMode="auto">
              <a:xfrm>
                <a:off x="6555" y="1818"/>
                <a:ext cx="344" cy="2031"/>
              </a:xfrm>
              <a:custGeom>
                <a:avLst/>
                <a:gdLst>
                  <a:gd name="T0" fmla="*/ 4 w 344"/>
                  <a:gd name="T1" fmla="*/ 0 h 2031"/>
                  <a:gd name="T2" fmla="*/ 344 w 344"/>
                  <a:gd name="T3" fmla="*/ 0 h 2031"/>
                  <a:gd name="T4" fmla="*/ 344 w 344"/>
                  <a:gd name="T5" fmla="*/ 2031 h 2031"/>
                  <a:gd name="T6" fmla="*/ 0 w 344"/>
                  <a:gd name="T7" fmla="*/ 2031 h 2031"/>
                  <a:gd name="T8" fmla="*/ 4 w 344"/>
                  <a:gd name="T9" fmla="*/ 0 h 2031"/>
                </a:gdLst>
                <a:ahLst/>
                <a:cxnLst>
                  <a:cxn ang="0">
                    <a:pos x="T0" y="T1"/>
                  </a:cxn>
                  <a:cxn ang="0">
                    <a:pos x="T2" y="T3"/>
                  </a:cxn>
                  <a:cxn ang="0">
                    <a:pos x="T4" y="T5"/>
                  </a:cxn>
                  <a:cxn ang="0">
                    <a:pos x="T6" y="T7"/>
                  </a:cxn>
                  <a:cxn ang="0">
                    <a:pos x="T8" y="T9"/>
                  </a:cxn>
                </a:cxnLst>
                <a:rect l="0" t="0" r="r" b="b"/>
                <a:pathLst>
                  <a:path w="344" h="2031">
                    <a:moveTo>
                      <a:pt x="4" y="0"/>
                    </a:moveTo>
                    <a:lnTo>
                      <a:pt x="344" y="0"/>
                    </a:lnTo>
                    <a:lnTo>
                      <a:pt x="344" y="2031"/>
                    </a:lnTo>
                    <a:lnTo>
                      <a:pt x="0" y="2031"/>
                    </a:lnTo>
                    <a:lnTo>
                      <a:pt x="4"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23" name="Rectangle 769"/>
              <p:cNvSpPr>
                <a:spLocks noChangeArrowheads="1"/>
              </p:cNvSpPr>
              <p:nvPr userDrawn="1"/>
            </p:nvSpPr>
            <p:spPr bwMode="auto">
              <a:xfrm>
                <a:off x="6663" y="1718"/>
                <a:ext cx="236"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24" name="Rectangle 770"/>
              <p:cNvSpPr>
                <a:spLocks noChangeArrowheads="1"/>
              </p:cNvSpPr>
              <p:nvPr userDrawn="1"/>
            </p:nvSpPr>
            <p:spPr bwMode="auto">
              <a:xfrm>
                <a:off x="6664" y="1925"/>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25" name="Rectangle 771"/>
              <p:cNvSpPr>
                <a:spLocks noChangeArrowheads="1"/>
              </p:cNvSpPr>
              <p:nvPr userDrawn="1"/>
            </p:nvSpPr>
            <p:spPr bwMode="auto">
              <a:xfrm>
                <a:off x="6747" y="1925"/>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26" name="Rectangle 772"/>
              <p:cNvSpPr>
                <a:spLocks noChangeArrowheads="1"/>
              </p:cNvSpPr>
              <p:nvPr userDrawn="1"/>
            </p:nvSpPr>
            <p:spPr bwMode="auto">
              <a:xfrm>
                <a:off x="6664" y="2004"/>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27" name="Rectangle 773"/>
              <p:cNvSpPr>
                <a:spLocks noChangeArrowheads="1"/>
              </p:cNvSpPr>
              <p:nvPr userDrawn="1"/>
            </p:nvSpPr>
            <p:spPr bwMode="auto">
              <a:xfrm>
                <a:off x="6747" y="2004"/>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28" name="Rectangle 774"/>
              <p:cNvSpPr>
                <a:spLocks noChangeArrowheads="1"/>
              </p:cNvSpPr>
              <p:nvPr userDrawn="1"/>
            </p:nvSpPr>
            <p:spPr bwMode="auto">
              <a:xfrm>
                <a:off x="6664" y="207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29" name="Rectangle 775"/>
              <p:cNvSpPr>
                <a:spLocks noChangeArrowheads="1"/>
              </p:cNvSpPr>
              <p:nvPr userDrawn="1"/>
            </p:nvSpPr>
            <p:spPr bwMode="auto">
              <a:xfrm>
                <a:off x="6747" y="207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0" name="Rectangle 776"/>
              <p:cNvSpPr>
                <a:spLocks noChangeArrowheads="1"/>
              </p:cNvSpPr>
              <p:nvPr userDrawn="1"/>
            </p:nvSpPr>
            <p:spPr bwMode="auto">
              <a:xfrm>
                <a:off x="6664" y="215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1" name="Rectangle 777"/>
              <p:cNvSpPr>
                <a:spLocks noChangeArrowheads="1"/>
              </p:cNvSpPr>
              <p:nvPr userDrawn="1"/>
            </p:nvSpPr>
            <p:spPr bwMode="auto">
              <a:xfrm>
                <a:off x="6747" y="215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2" name="Rectangle 778"/>
              <p:cNvSpPr>
                <a:spLocks noChangeArrowheads="1"/>
              </p:cNvSpPr>
              <p:nvPr userDrawn="1"/>
            </p:nvSpPr>
            <p:spPr bwMode="auto">
              <a:xfrm>
                <a:off x="6664" y="223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3" name="Rectangle 779"/>
              <p:cNvSpPr>
                <a:spLocks noChangeArrowheads="1"/>
              </p:cNvSpPr>
              <p:nvPr userDrawn="1"/>
            </p:nvSpPr>
            <p:spPr bwMode="auto">
              <a:xfrm>
                <a:off x="6747" y="223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4" name="Rectangle 780"/>
              <p:cNvSpPr>
                <a:spLocks noChangeArrowheads="1"/>
              </p:cNvSpPr>
              <p:nvPr userDrawn="1"/>
            </p:nvSpPr>
            <p:spPr bwMode="auto">
              <a:xfrm>
                <a:off x="6664" y="230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5" name="Rectangle 781"/>
              <p:cNvSpPr>
                <a:spLocks noChangeArrowheads="1"/>
              </p:cNvSpPr>
              <p:nvPr userDrawn="1"/>
            </p:nvSpPr>
            <p:spPr bwMode="auto">
              <a:xfrm>
                <a:off x="6747" y="230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6" name="Rectangle 782"/>
              <p:cNvSpPr>
                <a:spLocks noChangeArrowheads="1"/>
              </p:cNvSpPr>
              <p:nvPr userDrawn="1"/>
            </p:nvSpPr>
            <p:spPr bwMode="auto">
              <a:xfrm>
                <a:off x="6664" y="2383"/>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7" name="Rectangle 783"/>
              <p:cNvSpPr>
                <a:spLocks noChangeArrowheads="1"/>
              </p:cNvSpPr>
              <p:nvPr userDrawn="1"/>
            </p:nvSpPr>
            <p:spPr bwMode="auto">
              <a:xfrm>
                <a:off x="6747" y="2383"/>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8" name="Rectangle 784"/>
              <p:cNvSpPr>
                <a:spLocks noChangeArrowheads="1"/>
              </p:cNvSpPr>
              <p:nvPr userDrawn="1"/>
            </p:nvSpPr>
            <p:spPr bwMode="auto">
              <a:xfrm>
                <a:off x="6664" y="2461"/>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9" name="Rectangle 785"/>
              <p:cNvSpPr>
                <a:spLocks noChangeArrowheads="1"/>
              </p:cNvSpPr>
              <p:nvPr userDrawn="1"/>
            </p:nvSpPr>
            <p:spPr bwMode="auto">
              <a:xfrm>
                <a:off x="6747" y="2461"/>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0" name="Rectangle 786"/>
              <p:cNvSpPr>
                <a:spLocks noChangeArrowheads="1"/>
              </p:cNvSpPr>
              <p:nvPr userDrawn="1"/>
            </p:nvSpPr>
            <p:spPr bwMode="auto">
              <a:xfrm>
                <a:off x="6664" y="2535"/>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1" name="Rectangle 787"/>
              <p:cNvSpPr>
                <a:spLocks noChangeArrowheads="1"/>
              </p:cNvSpPr>
              <p:nvPr userDrawn="1"/>
            </p:nvSpPr>
            <p:spPr bwMode="auto">
              <a:xfrm>
                <a:off x="6747" y="2535"/>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2" name="Rectangle 788"/>
              <p:cNvSpPr>
                <a:spLocks noChangeArrowheads="1"/>
              </p:cNvSpPr>
              <p:nvPr userDrawn="1"/>
            </p:nvSpPr>
            <p:spPr bwMode="auto">
              <a:xfrm>
                <a:off x="6664" y="2614"/>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3" name="Rectangle 789"/>
              <p:cNvSpPr>
                <a:spLocks noChangeArrowheads="1"/>
              </p:cNvSpPr>
              <p:nvPr userDrawn="1"/>
            </p:nvSpPr>
            <p:spPr bwMode="auto">
              <a:xfrm>
                <a:off x="6747" y="2614"/>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4" name="Rectangle 790"/>
              <p:cNvSpPr>
                <a:spLocks noChangeArrowheads="1"/>
              </p:cNvSpPr>
              <p:nvPr userDrawn="1"/>
            </p:nvSpPr>
            <p:spPr bwMode="auto">
              <a:xfrm>
                <a:off x="6664" y="2692"/>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5" name="Rectangle 791"/>
              <p:cNvSpPr>
                <a:spLocks noChangeArrowheads="1"/>
              </p:cNvSpPr>
              <p:nvPr userDrawn="1"/>
            </p:nvSpPr>
            <p:spPr bwMode="auto">
              <a:xfrm>
                <a:off x="6747" y="2692"/>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6" name="Rectangle 792"/>
              <p:cNvSpPr>
                <a:spLocks noChangeArrowheads="1"/>
              </p:cNvSpPr>
              <p:nvPr userDrawn="1"/>
            </p:nvSpPr>
            <p:spPr bwMode="auto">
              <a:xfrm>
                <a:off x="6664" y="277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7" name="Rectangle 793"/>
              <p:cNvSpPr>
                <a:spLocks noChangeArrowheads="1"/>
              </p:cNvSpPr>
              <p:nvPr userDrawn="1"/>
            </p:nvSpPr>
            <p:spPr bwMode="auto">
              <a:xfrm>
                <a:off x="6747" y="277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8" name="Rectangle 794"/>
              <p:cNvSpPr>
                <a:spLocks noChangeArrowheads="1"/>
              </p:cNvSpPr>
              <p:nvPr userDrawn="1"/>
            </p:nvSpPr>
            <p:spPr bwMode="auto">
              <a:xfrm>
                <a:off x="6664" y="284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9" name="Rectangle 795"/>
              <p:cNvSpPr>
                <a:spLocks noChangeArrowheads="1"/>
              </p:cNvSpPr>
              <p:nvPr userDrawn="1"/>
            </p:nvSpPr>
            <p:spPr bwMode="auto">
              <a:xfrm>
                <a:off x="6747" y="284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50" name="Rectangle 796"/>
              <p:cNvSpPr>
                <a:spLocks noChangeArrowheads="1"/>
              </p:cNvSpPr>
              <p:nvPr userDrawn="1"/>
            </p:nvSpPr>
            <p:spPr bwMode="auto">
              <a:xfrm>
                <a:off x="6664" y="292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51" name="Rectangle 797"/>
              <p:cNvSpPr>
                <a:spLocks noChangeArrowheads="1"/>
              </p:cNvSpPr>
              <p:nvPr userDrawn="1"/>
            </p:nvSpPr>
            <p:spPr bwMode="auto">
              <a:xfrm>
                <a:off x="6747" y="292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52" name="Freeform 798"/>
              <p:cNvSpPr/>
              <p:nvPr userDrawn="1"/>
            </p:nvSpPr>
            <p:spPr bwMode="auto">
              <a:xfrm>
                <a:off x="5965" y="1818"/>
                <a:ext cx="343" cy="2013"/>
              </a:xfrm>
              <a:custGeom>
                <a:avLst/>
                <a:gdLst>
                  <a:gd name="T0" fmla="*/ 340 w 343"/>
                  <a:gd name="T1" fmla="*/ 0 h 2013"/>
                  <a:gd name="T2" fmla="*/ 0 w 343"/>
                  <a:gd name="T3" fmla="*/ 0 h 2013"/>
                  <a:gd name="T4" fmla="*/ 0 w 343"/>
                  <a:gd name="T5" fmla="*/ 2013 h 2013"/>
                  <a:gd name="T6" fmla="*/ 343 w 343"/>
                  <a:gd name="T7" fmla="*/ 2013 h 2013"/>
                  <a:gd name="T8" fmla="*/ 340 w 343"/>
                  <a:gd name="T9" fmla="*/ 0 h 2013"/>
                </a:gdLst>
                <a:ahLst/>
                <a:cxnLst>
                  <a:cxn ang="0">
                    <a:pos x="T0" y="T1"/>
                  </a:cxn>
                  <a:cxn ang="0">
                    <a:pos x="T2" y="T3"/>
                  </a:cxn>
                  <a:cxn ang="0">
                    <a:pos x="T4" y="T5"/>
                  </a:cxn>
                  <a:cxn ang="0">
                    <a:pos x="T6" y="T7"/>
                  </a:cxn>
                  <a:cxn ang="0">
                    <a:pos x="T8" y="T9"/>
                  </a:cxn>
                </a:cxnLst>
                <a:rect l="0" t="0" r="r" b="b"/>
                <a:pathLst>
                  <a:path w="343" h="2013">
                    <a:moveTo>
                      <a:pt x="340" y="0"/>
                    </a:moveTo>
                    <a:lnTo>
                      <a:pt x="0" y="0"/>
                    </a:lnTo>
                    <a:lnTo>
                      <a:pt x="0" y="2013"/>
                    </a:lnTo>
                    <a:lnTo>
                      <a:pt x="343" y="2013"/>
                    </a:lnTo>
                    <a:lnTo>
                      <a:pt x="340"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53" name="Rectangle 799"/>
              <p:cNvSpPr>
                <a:spLocks noChangeArrowheads="1"/>
              </p:cNvSpPr>
              <p:nvPr userDrawn="1"/>
            </p:nvSpPr>
            <p:spPr bwMode="auto">
              <a:xfrm>
                <a:off x="1" y="3849"/>
                <a:ext cx="7678" cy="45"/>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54" name="Rectangle 800"/>
              <p:cNvSpPr>
                <a:spLocks noChangeArrowheads="1"/>
              </p:cNvSpPr>
              <p:nvPr userDrawn="1"/>
            </p:nvSpPr>
            <p:spPr bwMode="auto">
              <a:xfrm>
                <a:off x="6072" y="1925"/>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55" name="Rectangle 801"/>
              <p:cNvSpPr>
                <a:spLocks noChangeArrowheads="1"/>
              </p:cNvSpPr>
              <p:nvPr userDrawn="1"/>
            </p:nvSpPr>
            <p:spPr bwMode="auto">
              <a:xfrm>
                <a:off x="6156" y="1925"/>
                <a:ext cx="45"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56" name="Rectangle 802"/>
              <p:cNvSpPr>
                <a:spLocks noChangeArrowheads="1"/>
              </p:cNvSpPr>
              <p:nvPr userDrawn="1"/>
            </p:nvSpPr>
            <p:spPr bwMode="auto">
              <a:xfrm>
                <a:off x="6072" y="2004"/>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57" name="Rectangle 803"/>
              <p:cNvSpPr>
                <a:spLocks noChangeArrowheads="1"/>
              </p:cNvSpPr>
              <p:nvPr userDrawn="1"/>
            </p:nvSpPr>
            <p:spPr bwMode="auto">
              <a:xfrm>
                <a:off x="6156" y="2004"/>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58" name="Rectangle 804"/>
              <p:cNvSpPr>
                <a:spLocks noChangeArrowheads="1"/>
              </p:cNvSpPr>
              <p:nvPr userDrawn="1"/>
            </p:nvSpPr>
            <p:spPr bwMode="auto">
              <a:xfrm>
                <a:off x="6072" y="207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59" name="Rectangle 805"/>
              <p:cNvSpPr>
                <a:spLocks noChangeArrowheads="1"/>
              </p:cNvSpPr>
              <p:nvPr userDrawn="1"/>
            </p:nvSpPr>
            <p:spPr bwMode="auto">
              <a:xfrm>
                <a:off x="6156" y="2077"/>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0" name="Rectangle 806"/>
              <p:cNvSpPr>
                <a:spLocks noChangeArrowheads="1"/>
              </p:cNvSpPr>
              <p:nvPr userDrawn="1"/>
            </p:nvSpPr>
            <p:spPr bwMode="auto">
              <a:xfrm>
                <a:off x="6072" y="215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1" name="Rectangle 807"/>
              <p:cNvSpPr>
                <a:spLocks noChangeArrowheads="1"/>
              </p:cNvSpPr>
              <p:nvPr userDrawn="1"/>
            </p:nvSpPr>
            <p:spPr bwMode="auto">
              <a:xfrm>
                <a:off x="6156" y="2157"/>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2" name="Rectangle 808"/>
              <p:cNvSpPr>
                <a:spLocks noChangeArrowheads="1"/>
              </p:cNvSpPr>
              <p:nvPr userDrawn="1"/>
            </p:nvSpPr>
            <p:spPr bwMode="auto">
              <a:xfrm>
                <a:off x="6072" y="223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3" name="Rectangle 809"/>
              <p:cNvSpPr>
                <a:spLocks noChangeArrowheads="1"/>
              </p:cNvSpPr>
              <p:nvPr userDrawn="1"/>
            </p:nvSpPr>
            <p:spPr bwMode="auto">
              <a:xfrm>
                <a:off x="6156" y="2230"/>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4" name="Rectangle 810"/>
              <p:cNvSpPr>
                <a:spLocks noChangeArrowheads="1"/>
              </p:cNvSpPr>
              <p:nvPr userDrawn="1"/>
            </p:nvSpPr>
            <p:spPr bwMode="auto">
              <a:xfrm>
                <a:off x="6072" y="230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5" name="Rectangle 811"/>
              <p:cNvSpPr>
                <a:spLocks noChangeArrowheads="1"/>
              </p:cNvSpPr>
              <p:nvPr userDrawn="1"/>
            </p:nvSpPr>
            <p:spPr bwMode="auto">
              <a:xfrm>
                <a:off x="6156" y="2309"/>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6" name="Rectangle 812"/>
              <p:cNvSpPr>
                <a:spLocks noChangeArrowheads="1"/>
              </p:cNvSpPr>
              <p:nvPr userDrawn="1"/>
            </p:nvSpPr>
            <p:spPr bwMode="auto">
              <a:xfrm>
                <a:off x="6072" y="2383"/>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7" name="Rectangle 813"/>
              <p:cNvSpPr>
                <a:spLocks noChangeArrowheads="1"/>
              </p:cNvSpPr>
              <p:nvPr userDrawn="1"/>
            </p:nvSpPr>
            <p:spPr bwMode="auto">
              <a:xfrm>
                <a:off x="6156" y="2383"/>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8" name="Rectangle 814"/>
              <p:cNvSpPr>
                <a:spLocks noChangeArrowheads="1"/>
              </p:cNvSpPr>
              <p:nvPr userDrawn="1"/>
            </p:nvSpPr>
            <p:spPr bwMode="auto">
              <a:xfrm>
                <a:off x="6072" y="2461"/>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9" name="Rectangle 815"/>
              <p:cNvSpPr>
                <a:spLocks noChangeArrowheads="1"/>
              </p:cNvSpPr>
              <p:nvPr userDrawn="1"/>
            </p:nvSpPr>
            <p:spPr bwMode="auto">
              <a:xfrm>
                <a:off x="6156" y="2461"/>
                <a:ext cx="45"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0" name="Rectangle 816"/>
              <p:cNvSpPr>
                <a:spLocks noChangeArrowheads="1"/>
              </p:cNvSpPr>
              <p:nvPr userDrawn="1"/>
            </p:nvSpPr>
            <p:spPr bwMode="auto">
              <a:xfrm>
                <a:off x="6072" y="2535"/>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1" name="Rectangle 817"/>
              <p:cNvSpPr>
                <a:spLocks noChangeArrowheads="1"/>
              </p:cNvSpPr>
              <p:nvPr userDrawn="1"/>
            </p:nvSpPr>
            <p:spPr bwMode="auto">
              <a:xfrm>
                <a:off x="6156" y="2535"/>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2" name="Rectangle 818"/>
              <p:cNvSpPr>
                <a:spLocks noChangeArrowheads="1"/>
              </p:cNvSpPr>
              <p:nvPr userDrawn="1"/>
            </p:nvSpPr>
            <p:spPr bwMode="auto">
              <a:xfrm>
                <a:off x="6072" y="2614"/>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3" name="Rectangle 819"/>
              <p:cNvSpPr>
                <a:spLocks noChangeArrowheads="1"/>
              </p:cNvSpPr>
              <p:nvPr userDrawn="1"/>
            </p:nvSpPr>
            <p:spPr bwMode="auto">
              <a:xfrm>
                <a:off x="6156" y="2614"/>
                <a:ext cx="45"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4" name="Rectangle 820"/>
              <p:cNvSpPr>
                <a:spLocks noChangeArrowheads="1"/>
              </p:cNvSpPr>
              <p:nvPr userDrawn="1"/>
            </p:nvSpPr>
            <p:spPr bwMode="auto">
              <a:xfrm>
                <a:off x="6072" y="2692"/>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5" name="Rectangle 821"/>
              <p:cNvSpPr>
                <a:spLocks noChangeArrowheads="1"/>
              </p:cNvSpPr>
              <p:nvPr userDrawn="1"/>
            </p:nvSpPr>
            <p:spPr bwMode="auto">
              <a:xfrm>
                <a:off x="6156" y="2692"/>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6" name="Rectangle 822"/>
              <p:cNvSpPr>
                <a:spLocks noChangeArrowheads="1"/>
              </p:cNvSpPr>
              <p:nvPr userDrawn="1"/>
            </p:nvSpPr>
            <p:spPr bwMode="auto">
              <a:xfrm>
                <a:off x="6072" y="277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7" name="Rectangle 823"/>
              <p:cNvSpPr>
                <a:spLocks noChangeArrowheads="1"/>
              </p:cNvSpPr>
              <p:nvPr userDrawn="1"/>
            </p:nvSpPr>
            <p:spPr bwMode="auto">
              <a:xfrm>
                <a:off x="6156" y="2770"/>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8" name="Rectangle 824"/>
              <p:cNvSpPr>
                <a:spLocks noChangeArrowheads="1"/>
              </p:cNvSpPr>
              <p:nvPr userDrawn="1"/>
            </p:nvSpPr>
            <p:spPr bwMode="auto">
              <a:xfrm>
                <a:off x="6072" y="284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9" name="Rectangle 825"/>
              <p:cNvSpPr>
                <a:spLocks noChangeArrowheads="1"/>
              </p:cNvSpPr>
              <p:nvPr userDrawn="1"/>
            </p:nvSpPr>
            <p:spPr bwMode="auto">
              <a:xfrm>
                <a:off x="6156" y="2849"/>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80" name="Rectangle 826"/>
              <p:cNvSpPr>
                <a:spLocks noChangeArrowheads="1"/>
              </p:cNvSpPr>
              <p:nvPr userDrawn="1"/>
            </p:nvSpPr>
            <p:spPr bwMode="auto">
              <a:xfrm>
                <a:off x="6072" y="292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81" name="Rectangle 827"/>
              <p:cNvSpPr>
                <a:spLocks noChangeArrowheads="1"/>
              </p:cNvSpPr>
              <p:nvPr userDrawn="1"/>
            </p:nvSpPr>
            <p:spPr bwMode="auto">
              <a:xfrm>
                <a:off x="6156" y="2927"/>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82" name="Rectangle 828"/>
              <p:cNvSpPr>
                <a:spLocks noChangeArrowheads="1"/>
              </p:cNvSpPr>
              <p:nvPr userDrawn="1"/>
            </p:nvSpPr>
            <p:spPr bwMode="auto">
              <a:xfrm>
                <a:off x="5965" y="1718"/>
                <a:ext cx="236"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83" name="Freeform 829"/>
              <p:cNvSpPr/>
              <p:nvPr userDrawn="1"/>
            </p:nvSpPr>
            <p:spPr bwMode="auto">
              <a:xfrm>
                <a:off x="4400" y="2859"/>
                <a:ext cx="547" cy="990"/>
              </a:xfrm>
              <a:custGeom>
                <a:avLst/>
                <a:gdLst>
                  <a:gd name="T0" fmla="*/ 540 w 547"/>
                  <a:gd name="T1" fmla="*/ 0 h 990"/>
                  <a:gd name="T2" fmla="*/ 0 w 547"/>
                  <a:gd name="T3" fmla="*/ 0 h 990"/>
                  <a:gd name="T4" fmla="*/ 0 w 547"/>
                  <a:gd name="T5" fmla="*/ 990 h 990"/>
                  <a:gd name="T6" fmla="*/ 547 w 547"/>
                  <a:gd name="T7" fmla="*/ 990 h 990"/>
                  <a:gd name="T8" fmla="*/ 540 w 547"/>
                  <a:gd name="T9" fmla="*/ 0 h 990"/>
                </a:gdLst>
                <a:ahLst/>
                <a:cxnLst>
                  <a:cxn ang="0">
                    <a:pos x="T0" y="T1"/>
                  </a:cxn>
                  <a:cxn ang="0">
                    <a:pos x="T2" y="T3"/>
                  </a:cxn>
                  <a:cxn ang="0">
                    <a:pos x="T4" y="T5"/>
                  </a:cxn>
                  <a:cxn ang="0">
                    <a:pos x="T6" y="T7"/>
                  </a:cxn>
                  <a:cxn ang="0">
                    <a:pos x="T8" y="T9"/>
                  </a:cxn>
                </a:cxnLst>
                <a:rect l="0" t="0" r="r" b="b"/>
                <a:pathLst>
                  <a:path w="547" h="990">
                    <a:moveTo>
                      <a:pt x="540" y="0"/>
                    </a:moveTo>
                    <a:lnTo>
                      <a:pt x="0" y="0"/>
                    </a:lnTo>
                    <a:lnTo>
                      <a:pt x="0" y="990"/>
                    </a:lnTo>
                    <a:lnTo>
                      <a:pt x="547" y="990"/>
                    </a:lnTo>
                    <a:lnTo>
                      <a:pt x="540"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84" name="Rectangle 830"/>
              <p:cNvSpPr>
                <a:spLocks noChangeArrowheads="1"/>
              </p:cNvSpPr>
              <p:nvPr userDrawn="1"/>
            </p:nvSpPr>
            <p:spPr bwMode="auto">
              <a:xfrm>
                <a:off x="4497" y="2726"/>
                <a:ext cx="352"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85" name="Rectangle 831"/>
              <p:cNvSpPr>
                <a:spLocks noChangeArrowheads="1"/>
              </p:cNvSpPr>
              <p:nvPr userDrawn="1"/>
            </p:nvSpPr>
            <p:spPr bwMode="auto">
              <a:xfrm>
                <a:off x="4497" y="2950"/>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86" name="Rectangle 832"/>
              <p:cNvSpPr>
                <a:spLocks noChangeArrowheads="1"/>
              </p:cNvSpPr>
              <p:nvPr userDrawn="1"/>
            </p:nvSpPr>
            <p:spPr bwMode="auto">
              <a:xfrm>
                <a:off x="4552" y="2950"/>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87" name="Rectangle 833"/>
              <p:cNvSpPr>
                <a:spLocks noChangeArrowheads="1"/>
              </p:cNvSpPr>
              <p:nvPr userDrawn="1"/>
            </p:nvSpPr>
            <p:spPr bwMode="auto">
              <a:xfrm>
                <a:off x="4497" y="3002"/>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88" name="Rectangle 834"/>
              <p:cNvSpPr>
                <a:spLocks noChangeArrowheads="1"/>
              </p:cNvSpPr>
              <p:nvPr userDrawn="1"/>
            </p:nvSpPr>
            <p:spPr bwMode="auto">
              <a:xfrm>
                <a:off x="4552" y="3002"/>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89" name="Rectangle 835"/>
              <p:cNvSpPr>
                <a:spLocks noChangeArrowheads="1"/>
              </p:cNvSpPr>
              <p:nvPr userDrawn="1"/>
            </p:nvSpPr>
            <p:spPr bwMode="auto">
              <a:xfrm>
                <a:off x="4631" y="2950"/>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0" name="Rectangle 836"/>
              <p:cNvSpPr>
                <a:spLocks noChangeArrowheads="1"/>
              </p:cNvSpPr>
              <p:nvPr userDrawn="1"/>
            </p:nvSpPr>
            <p:spPr bwMode="auto">
              <a:xfrm>
                <a:off x="4686" y="2950"/>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1" name="Rectangle 837"/>
              <p:cNvSpPr>
                <a:spLocks noChangeArrowheads="1"/>
              </p:cNvSpPr>
              <p:nvPr userDrawn="1"/>
            </p:nvSpPr>
            <p:spPr bwMode="auto">
              <a:xfrm>
                <a:off x="4631" y="3002"/>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2" name="Rectangle 838"/>
              <p:cNvSpPr>
                <a:spLocks noChangeArrowheads="1"/>
              </p:cNvSpPr>
              <p:nvPr userDrawn="1"/>
            </p:nvSpPr>
            <p:spPr bwMode="auto">
              <a:xfrm>
                <a:off x="4686" y="3002"/>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3" name="Rectangle 839"/>
              <p:cNvSpPr>
                <a:spLocks noChangeArrowheads="1"/>
              </p:cNvSpPr>
              <p:nvPr userDrawn="1"/>
            </p:nvSpPr>
            <p:spPr bwMode="auto">
              <a:xfrm>
                <a:off x="4765" y="2950"/>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4" name="Rectangle 840"/>
              <p:cNvSpPr>
                <a:spLocks noChangeArrowheads="1"/>
              </p:cNvSpPr>
              <p:nvPr userDrawn="1"/>
            </p:nvSpPr>
            <p:spPr bwMode="auto">
              <a:xfrm>
                <a:off x="4820" y="2950"/>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5" name="Rectangle 841"/>
              <p:cNvSpPr>
                <a:spLocks noChangeArrowheads="1"/>
              </p:cNvSpPr>
              <p:nvPr userDrawn="1"/>
            </p:nvSpPr>
            <p:spPr bwMode="auto">
              <a:xfrm>
                <a:off x="4765" y="3002"/>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6" name="Rectangle 842"/>
              <p:cNvSpPr>
                <a:spLocks noChangeArrowheads="1"/>
              </p:cNvSpPr>
              <p:nvPr userDrawn="1"/>
            </p:nvSpPr>
            <p:spPr bwMode="auto">
              <a:xfrm>
                <a:off x="4820" y="3002"/>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7" name="Rectangle 843"/>
              <p:cNvSpPr>
                <a:spLocks noChangeArrowheads="1"/>
              </p:cNvSpPr>
              <p:nvPr userDrawn="1"/>
            </p:nvSpPr>
            <p:spPr bwMode="auto">
              <a:xfrm>
                <a:off x="4497" y="307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8" name="Rectangle 844"/>
              <p:cNvSpPr>
                <a:spLocks noChangeArrowheads="1"/>
              </p:cNvSpPr>
              <p:nvPr userDrawn="1"/>
            </p:nvSpPr>
            <p:spPr bwMode="auto">
              <a:xfrm>
                <a:off x="4552" y="307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9" name="Rectangle 845"/>
              <p:cNvSpPr>
                <a:spLocks noChangeArrowheads="1"/>
              </p:cNvSpPr>
              <p:nvPr userDrawn="1"/>
            </p:nvSpPr>
            <p:spPr bwMode="auto">
              <a:xfrm>
                <a:off x="4497" y="312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0" name="Rectangle 846"/>
              <p:cNvSpPr>
                <a:spLocks noChangeArrowheads="1"/>
              </p:cNvSpPr>
              <p:nvPr userDrawn="1"/>
            </p:nvSpPr>
            <p:spPr bwMode="auto">
              <a:xfrm>
                <a:off x="4552" y="3128"/>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1" name="Rectangle 847"/>
              <p:cNvSpPr>
                <a:spLocks noChangeArrowheads="1"/>
              </p:cNvSpPr>
              <p:nvPr userDrawn="1"/>
            </p:nvSpPr>
            <p:spPr bwMode="auto">
              <a:xfrm>
                <a:off x="4631" y="307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2" name="Rectangle 848"/>
              <p:cNvSpPr>
                <a:spLocks noChangeArrowheads="1"/>
              </p:cNvSpPr>
              <p:nvPr userDrawn="1"/>
            </p:nvSpPr>
            <p:spPr bwMode="auto">
              <a:xfrm>
                <a:off x="4686" y="307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3" name="Rectangle 849"/>
              <p:cNvSpPr>
                <a:spLocks noChangeArrowheads="1"/>
              </p:cNvSpPr>
              <p:nvPr userDrawn="1"/>
            </p:nvSpPr>
            <p:spPr bwMode="auto">
              <a:xfrm>
                <a:off x="4631" y="3128"/>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4" name="Rectangle 850"/>
              <p:cNvSpPr>
                <a:spLocks noChangeArrowheads="1"/>
              </p:cNvSpPr>
              <p:nvPr userDrawn="1"/>
            </p:nvSpPr>
            <p:spPr bwMode="auto">
              <a:xfrm>
                <a:off x="4686" y="3128"/>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5" name="Rectangle 851"/>
              <p:cNvSpPr>
                <a:spLocks noChangeArrowheads="1"/>
              </p:cNvSpPr>
              <p:nvPr userDrawn="1"/>
            </p:nvSpPr>
            <p:spPr bwMode="auto">
              <a:xfrm>
                <a:off x="4765" y="307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6" name="Rectangle 852"/>
              <p:cNvSpPr>
                <a:spLocks noChangeArrowheads="1"/>
              </p:cNvSpPr>
              <p:nvPr userDrawn="1"/>
            </p:nvSpPr>
            <p:spPr bwMode="auto">
              <a:xfrm>
                <a:off x="4820" y="307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7" name="Rectangle 853"/>
              <p:cNvSpPr>
                <a:spLocks noChangeArrowheads="1"/>
              </p:cNvSpPr>
              <p:nvPr userDrawn="1"/>
            </p:nvSpPr>
            <p:spPr bwMode="auto">
              <a:xfrm>
                <a:off x="4765" y="3128"/>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8" name="Rectangle 854"/>
              <p:cNvSpPr>
                <a:spLocks noChangeArrowheads="1"/>
              </p:cNvSpPr>
              <p:nvPr userDrawn="1"/>
            </p:nvSpPr>
            <p:spPr bwMode="auto">
              <a:xfrm>
                <a:off x="4820" y="312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9" name="Rectangle 855"/>
              <p:cNvSpPr>
                <a:spLocks noChangeArrowheads="1"/>
              </p:cNvSpPr>
              <p:nvPr userDrawn="1"/>
            </p:nvSpPr>
            <p:spPr bwMode="auto">
              <a:xfrm>
                <a:off x="4497" y="3203"/>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0" name="Rectangle 856"/>
              <p:cNvSpPr>
                <a:spLocks noChangeArrowheads="1"/>
              </p:cNvSpPr>
              <p:nvPr userDrawn="1"/>
            </p:nvSpPr>
            <p:spPr bwMode="auto">
              <a:xfrm>
                <a:off x="4552" y="3203"/>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1" name="Rectangle 857"/>
              <p:cNvSpPr>
                <a:spLocks noChangeArrowheads="1"/>
              </p:cNvSpPr>
              <p:nvPr userDrawn="1"/>
            </p:nvSpPr>
            <p:spPr bwMode="auto">
              <a:xfrm>
                <a:off x="4497" y="3255"/>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2" name="Rectangle 858"/>
              <p:cNvSpPr>
                <a:spLocks noChangeArrowheads="1"/>
              </p:cNvSpPr>
              <p:nvPr userDrawn="1"/>
            </p:nvSpPr>
            <p:spPr bwMode="auto">
              <a:xfrm>
                <a:off x="4552" y="3255"/>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3" name="Rectangle 859"/>
              <p:cNvSpPr>
                <a:spLocks noChangeArrowheads="1"/>
              </p:cNvSpPr>
              <p:nvPr userDrawn="1"/>
            </p:nvSpPr>
            <p:spPr bwMode="auto">
              <a:xfrm>
                <a:off x="4631" y="3203"/>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4" name="Rectangle 860"/>
              <p:cNvSpPr>
                <a:spLocks noChangeArrowheads="1"/>
              </p:cNvSpPr>
              <p:nvPr userDrawn="1"/>
            </p:nvSpPr>
            <p:spPr bwMode="auto">
              <a:xfrm>
                <a:off x="4686" y="3203"/>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5" name="Rectangle 861"/>
              <p:cNvSpPr>
                <a:spLocks noChangeArrowheads="1"/>
              </p:cNvSpPr>
              <p:nvPr userDrawn="1"/>
            </p:nvSpPr>
            <p:spPr bwMode="auto">
              <a:xfrm>
                <a:off x="4631" y="3255"/>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6" name="Rectangle 862"/>
              <p:cNvSpPr>
                <a:spLocks noChangeArrowheads="1"/>
              </p:cNvSpPr>
              <p:nvPr userDrawn="1"/>
            </p:nvSpPr>
            <p:spPr bwMode="auto">
              <a:xfrm>
                <a:off x="4686" y="3255"/>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7" name="Rectangle 863"/>
              <p:cNvSpPr>
                <a:spLocks noChangeArrowheads="1"/>
              </p:cNvSpPr>
              <p:nvPr userDrawn="1"/>
            </p:nvSpPr>
            <p:spPr bwMode="auto">
              <a:xfrm>
                <a:off x="4765" y="3203"/>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8" name="Rectangle 864"/>
              <p:cNvSpPr>
                <a:spLocks noChangeArrowheads="1"/>
              </p:cNvSpPr>
              <p:nvPr userDrawn="1"/>
            </p:nvSpPr>
            <p:spPr bwMode="auto">
              <a:xfrm>
                <a:off x="4820" y="3203"/>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9" name="Rectangle 865"/>
              <p:cNvSpPr>
                <a:spLocks noChangeArrowheads="1"/>
              </p:cNvSpPr>
              <p:nvPr userDrawn="1"/>
            </p:nvSpPr>
            <p:spPr bwMode="auto">
              <a:xfrm>
                <a:off x="4765" y="3255"/>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0" name="Rectangle 866"/>
              <p:cNvSpPr>
                <a:spLocks noChangeArrowheads="1"/>
              </p:cNvSpPr>
              <p:nvPr userDrawn="1"/>
            </p:nvSpPr>
            <p:spPr bwMode="auto">
              <a:xfrm>
                <a:off x="4820" y="3255"/>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1" name="Rectangle 867"/>
              <p:cNvSpPr>
                <a:spLocks noChangeArrowheads="1"/>
              </p:cNvSpPr>
              <p:nvPr userDrawn="1"/>
            </p:nvSpPr>
            <p:spPr bwMode="auto">
              <a:xfrm>
                <a:off x="4497" y="332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2" name="Rectangle 868"/>
              <p:cNvSpPr>
                <a:spLocks noChangeArrowheads="1"/>
              </p:cNvSpPr>
              <p:nvPr userDrawn="1"/>
            </p:nvSpPr>
            <p:spPr bwMode="auto">
              <a:xfrm>
                <a:off x="4552" y="3329"/>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3" name="Rectangle 869"/>
              <p:cNvSpPr>
                <a:spLocks noChangeArrowheads="1"/>
              </p:cNvSpPr>
              <p:nvPr userDrawn="1"/>
            </p:nvSpPr>
            <p:spPr bwMode="auto">
              <a:xfrm>
                <a:off x="4497" y="3381"/>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4" name="Rectangle 870"/>
              <p:cNvSpPr>
                <a:spLocks noChangeArrowheads="1"/>
              </p:cNvSpPr>
              <p:nvPr userDrawn="1"/>
            </p:nvSpPr>
            <p:spPr bwMode="auto">
              <a:xfrm>
                <a:off x="4552" y="3381"/>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5" name="Rectangle 871"/>
              <p:cNvSpPr>
                <a:spLocks noChangeArrowheads="1"/>
              </p:cNvSpPr>
              <p:nvPr userDrawn="1"/>
            </p:nvSpPr>
            <p:spPr bwMode="auto">
              <a:xfrm>
                <a:off x="4631" y="3329"/>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6" name="Rectangle 872"/>
              <p:cNvSpPr>
                <a:spLocks noChangeArrowheads="1"/>
              </p:cNvSpPr>
              <p:nvPr userDrawn="1"/>
            </p:nvSpPr>
            <p:spPr bwMode="auto">
              <a:xfrm>
                <a:off x="4686" y="3329"/>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7" name="Rectangle 873"/>
              <p:cNvSpPr>
                <a:spLocks noChangeArrowheads="1"/>
              </p:cNvSpPr>
              <p:nvPr userDrawn="1"/>
            </p:nvSpPr>
            <p:spPr bwMode="auto">
              <a:xfrm>
                <a:off x="4631" y="3381"/>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8" name="Rectangle 874"/>
              <p:cNvSpPr>
                <a:spLocks noChangeArrowheads="1"/>
              </p:cNvSpPr>
              <p:nvPr userDrawn="1"/>
            </p:nvSpPr>
            <p:spPr bwMode="auto">
              <a:xfrm>
                <a:off x="4686" y="3381"/>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9" name="Rectangle 875"/>
              <p:cNvSpPr>
                <a:spLocks noChangeArrowheads="1"/>
              </p:cNvSpPr>
              <p:nvPr userDrawn="1"/>
            </p:nvSpPr>
            <p:spPr bwMode="auto">
              <a:xfrm>
                <a:off x="4765" y="3329"/>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0" name="Rectangle 876"/>
              <p:cNvSpPr>
                <a:spLocks noChangeArrowheads="1"/>
              </p:cNvSpPr>
              <p:nvPr userDrawn="1"/>
            </p:nvSpPr>
            <p:spPr bwMode="auto">
              <a:xfrm>
                <a:off x="4820" y="332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1" name="Rectangle 877"/>
              <p:cNvSpPr>
                <a:spLocks noChangeArrowheads="1"/>
              </p:cNvSpPr>
              <p:nvPr userDrawn="1"/>
            </p:nvSpPr>
            <p:spPr bwMode="auto">
              <a:xfrm>
                <a:off x="4765" y="3381"/>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2" name="Rectangle 878"/>
              <p:cNvSpPr>
                <a:spLocks noChangeArrowheads="1"/>
              </p:cNvSpPr>
              <p:nvPr userDrawn="1"/>
            </p:nvSpPr>
            <p:spPr bwMode="auto">
              <a:xfrm>
                <a:off x="4820" y="3381"/>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3" name="Rectangle 879"/>
              <p:cNvSpPr>
                <a:spLocks noChangeArrowheads="1"/>
              </p:cNvSpPr>
              <p:nvPr userDrawn="1"/>
            </p:nvSpPr>
            <p:spPr bwMode="auto">
              <a:xfrm>
                <a:off x="4497" y="3455"/>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4" name="Rectangle 880"/>
              <p:cNvSpPr>
                <a:spLocks noChangeArrowheads="1"/>
              </p:cNvSpPr>
              <p:nvPr userDrawn="1"/>
            </p:nvSpPr>
            <p:spPr bwMode="auto">
              <a:xfrm>
                <a:off x="4552" y="3455"/>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5" name="Rectangle 881"/>
              <p:cNvSpPr>
                <a:spLocks noChangeArrowheads="1"/>
              </p:cNvSpPr>
              <p:nvPr userDrawn="1"/>
            </p:nvSpPr>
            <p:spPr bwMode="auto">
              <a:xfrm>
                <a:off x="4497" y="350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6" name="Rectangle 882"/>
              <p:cNvSpPr>
                <a:spLocks noChangeArrowheads="1"/>
              </p:cNvSpPr>
              <p:nvPr userDrawn="1"/>
            </p:nvSpPr>
            <p:spPr bwMode="auto">
              <a:xfrm>
                <a:off x="4552" y="350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7" name="Rectangle 883"/>
              <p:cNvSpPr>
                <a:spLocks noChangeArrowheads="1"/>
              </p:cNvSpPr>
              <p:nvPr userDrawn="1"/>
            </p:nvSpPr>
            <p:spPr bwMode="auto">
              <a:xfrm>
                <a:off x="4631" y="345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8" name="Rectangle 884"/>
              <p:cNvSpPr>
                <a:spLocks noChangeArrowheads="1"/>
              </p:cNvSpPr>
              <p:nvPr userDrawn="1"/>
            </p:nvSpPr>
            <p:spPr bwMode="auto">
              <a:xfrm>
                <a:off x="4686" y="3455"/>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9" name="Rectangle 885"/>
              <p:cNvSpPr>
                <a:spLocks noChangeArrowheads="1"/>
              </p:cNvSpPr>
              <p:nvPr userDrawn="1"/>
            </p:nvSpPr>
            <p:spPr bwMode="auto">
              <a:xfrm>
                <a:off x="4631" y="350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40" name="Rectangle 886"/>
              <p:cNvSpPr>
                <a:spLocks noChangeArrowheads="1"/>
              </p:cNvSpPr>
              <p:nvPr userDrawn="1"/>
            </p:nvSpPr>
            <p:spPr bwMode="auto">
              <a:xfrm>
                <a:off x="4686" y="350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41" name="Rectangle 887"/>
              <p:cNvSpPr>
                <a:spLocks noChangeArrowheads="1"/>
              </p:cNvSpPr>
              <p:nvPr userDrawn="1"/>
            </p:nvSpPr>
            <p:spPr bwMode="auto">
              <a:xfrm>
                <a:off x="4765" y="345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42" name="Rectangle 888"/>
              <p:cNvSpPr>
                <a:spLocks noChangeArrowheads="1"/>
              </p:cNvSpPr>
              <p:nvPr userDrawn="1"/>
            </p:nvSpPr>
            <p:spPr bwMode="auto">
              <a:xfrm>
                <a:off x="4820" y="3455"/>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43" name="Rectangle 889"/>
              <p:cNvSpPr>
                <a:spLocks noChangeArrowheads="1"/>
              </p:cNvSpPr>
              <p:nvPr userDrawn="1"/>
            </p:nvSpPr>
            <p:spPr bwMode="auto">
              <a:xfrm>
                <a:off x="4765" y="350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44" name="Rectangle 890"/>
              <p:cNvSpPr>
                <a:spLocks noChangeArrowheads="1"/>
              </p:cNvSpPr>
              <p:nvPr userDrawn="1"/>
            </p:nvSpPr>
            <p:spPr bwMode="auto">
              <a:xfrm>
                <a:off x="4820" y="350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45" name="Oval 891"/>
              <p:cNvSpPr>
                <a:spLocks noChangeArrowheads="1"/>
              </p:cNvSpPr>
              <p:nvPr userDrawn="1"/>
            </p:nvSpPr>
            <p:spPr bwMode="auto">
              <a:xfrm>
                <a:off x="4272" y="3563"/>
                <a:ext cx="63" cy="117"/>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46" name="Oval 892"/>
              <p:cNvSpPr>
                <a:spLocks noChangeArrowheads="1"/>
              </p:cNvSpPr>
              <p:nvPr userDrawn="1"/>
            </p:nvSpPr>
            <p:spPr bwMode="auto">
              <a:xfrm>
                <a:off x="4232" y="3625"/>
                <a:ext cx="62" cy="81"/>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47" name="Oval 893"/>
              <p:cNvSpPr>
                <a:spLocks noChangeArrowheads="1"/>
              </p:cNvSpPr>
              <p:nvPr userDrawn="1"/>
            </p:nvSpPr>
            <p:spPr bwMode="auto">
              <a:xfrm>
                <a:off x="4301" y="3638"/>
                <a:ext cx="51" cy="6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48" name="Oval 894"/>
              <p:cNvSpPr>
                <a:spLocks noChangeArrowheads="1"/>
              </p:cNvSpPr>
              <p:nvPr userDrawn="1"/>
            </p:nvSpPr>
            <p:spPr bwMode="auto">
              <a:xfrm>
                <a:off x="4256" y="3694"/>
                <a:ext cx="68" cy="9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49" name="Oval 895"/>
              <p:cNvSpPr>
                <a:spLocks noChangeArrowheads="1"/>
              </p:cNvSpPr>
              <p:nvPr userDrawn="1"/>
            </p:nvSpPr>
            <p:spPr bwMode="auto">
              <a:xfrm>
                <a:off x="4264" y="3676"/>
                <a:ext cx="52" cy="4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0" name="Oval 896"/>
              <p:cNvSpPr>
                <a:spLocks noChangeArrowheads="1"/>
              </p:cNvSpPr>
              <p:nvPr userDrawn="1"/>
            </p:nvSpPr>
            <p:spPr bwMode="auto">
              <a:xfrm>
                <a:off x="4239" y="3695"/>
                <a:ext cx="34"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1" name="Oval 897"/>
              <p:cNvSpPr>
                <a:spLocks noChangeArrowheads="1"/>
              </p:cNvSpPr>
              <p:nvPr userDrawn="1"/>
            </p:nvSpPr>
            <p:spPr bwMode="auto">
              <a:xfrm>
                <a:off x="4300" y="3676"/>
                <a:ext cx="52" cy="7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2" name="Oval 898"/>
              <p:cNvSpPr>
                <a:spLocks noChangeArrowheads="1"/>
              </p:cNvSpPr>
              <p:nvPr userDrawn="1"/>
            </p:nvSpPr>
            <p:spPr bwMode="auto">
              <a:xfrm>
                <a:off x="4255" y="3602"/>
                <a:ext cx="33" cy="4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3" name="Oval 899"/>
              <p:cNvSpPr>
                <a:spLocks noChangeArrowheads="1"/>
              </p:cNvSpPr>
              <p:nvPr userDrawn="1"/>
            </p:nvSpPr>
            <p:spPr bwMode="auto">
              <a:xfrm>
                <a:off x="4316" y="3616"/>
                <a:ext cx="33" cy="4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4" name="Oval 900"/>
              <p:cNvSpPr>
                <a:spLocks noChangeArrowheads="1"/>
              </p:cNvSpPr>
              <p:nvPr userDrawn="1"/>
            </p:nvSpPr>
            <p:spPr bwMode="auto">
              <a:xfrm>
                <a:off x="4301" y="3724"/>
                <a:ext cx="33" cy="4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5" name="Rectangle 901"/>
              <p:cNvSpPr>
                <a:spLocks noChangeArrowheads="1"/>
              </p:cNvSpPr>
              <p:nvPr userDrawn="1"/>
            </p:nvSpPr>
            <p:spPr bwMode="auto">
              <a:xfrm>
                <a:off x="4291" y="3724"/>
                <a:ext cx="10" cy="149"/>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56" name="Oval 902"/>
              <p:cNvSpPr>
                <a:spLocks noChangeArrowheads="1"/>
              </p:cNvSpPr>
              <p:nvPr userDrawn="1"/>
            </p:nvSpPr>
            <p:spPr bwMode="auto">
              <a:xfrm>
                <a:off x="3130" y="3569"/>
                <a:ext cx="64" cy="117"/>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7" name="Oval 903"/>
              <p:cNvSpPr>
                <a:spLocks noChangeArrowheads="1"/>
              </p:cNvSpPr>
              <p:nvPr userDrawn="1"/>
            </p:nvSpPr>
            <p:spPr bwMode="auto">
              <a:xfrm>
                <a:off x="3091" y="3632"/>
                <a:ext cx="63" cy="8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8" name="Oval 904"/>
              <p:cNvSpPr>
                <a:spLocks noChangeArrowheads="1"/>
              </p:cNvSpPr>
              <p:nvPr userDrawn="1"/>
            </p:nvSpPr>
            <p:spPr bwMode="auto">
              <a:xfrm>
                <a:off x="3160" y="3644"/>
                <a:ext cx="51" cy="6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9" name="Oval 905"/>
              <p:cNvSpPr>
                <a:spLocks noChangeArrowheads="1"/>
              </p:cNvSpPr>
              <p:nvPr userDrawn="1"/>
            </p:nvSpPr>
            <p:spPr bwMode="auto">
              <a:xfrm>
                <a:off x="3116" y="3700"/>
                <a:ext cx="66" cy="9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60" name="Oval 906"/>
              <p:cNvSpPr>
                <a:spLocks noChangeArrowheads="1"/>
              </p:cNvSpPr>
              <p:nvPr userDrawn="1"/>
            </p:nvSpPr>
            <p:spPr bwMode="auto">
              <a:xfrm>
                <a:off x="3122" y="3682"/>
                <a:ext cx="52" cy="49"/>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61" name="Oval 907"/>
              <p:cNvSpPr>
                <a:spLocks noChangeArrowheads="1"/>
              </p:cNvSpPr>
              <p:nvPr userDrawn="1"/>
            </p:nvSpPr>
            <p:spPr bwMode="auto">
              <a:xfrm>
                <a:off x="3099" y="3701"/>
                <a:ext cx="32"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62" name="Oval 908"/>
              <p:cNvSpPr>
                <a:spLocks noChangeArrowheads="1"/>
              </p:cNvSpPr>
              <p:nvPr userDrawn="1"/>
            </p:nvSpPr>
            <p:spPr bwMode="auto">
              <a:xfrm>
                <a:off x="3159" y="3682"/>
                <a:ext cx="53" cy="7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63" name="Oval 909"/>
              <p:cNvSpPr>
                <a:spLocks noChangeArrowheads="1"/>
              </p:cNvSpPr>
              <p:nvPr userDrawn="1"/>
            </p:nvSpPr>
            <p:spPr bwMode="auto">
              <a:xfrm>
                <a:off x="3114" y="3609"/>
                <a:ext cx="33"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64" name="Oval 910"/>
              <p:cNvSpPr>
                <a:spLocks noChangeArrowheads="1"/>
              </p:cNvSpPr>
              <p:nvPr userDrawn="1"/>
            </p:nvSpPr>
            <p:spPr bwMode="auto">
              <a:xfrm>
                <a:off x="3174" y="3623"/>
                <a:ext cx="34"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65" name="Oval 911"/>
              <p:cNvSpPr>
                <a:spLocks noChangeArrowheads="1"/>
              </p:cNvSpPr>
              <p:nvPr userDrawn="1"/>
            </p:nvSpPr>
            <p:spPr bwMode="auto">
              <a:xfrm>
                <a:off x="3161" y="3730"/>
                <a:ext cx="32"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66" name="Rectangle 912"/>
              <p:cNvSpPr>
                <a:spLocks noChangeArrowheads="1"/>
              </p:cNvSpPr>
              <p:nvPr userDrawn="1"/>
            </p:nvSpPr>
            <p:spPr bwMode="auto">
              <a:xfrm>
                <a:off x="3151" y="3730"/>
                <a:ext cx="10" cy="150"/>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67" name="Oval 913"/>
              <p:cNvSpPr>
                <a:spLocks noChangeArrowheads="1"/>
              </p:cNvSpPr>
              <p:nvPr userDrawn="1"/>
            </p:nvSpPr>
            <p:spPr bwMode="auto">
              <a:xfrm>
                <a:off x="2049" y="3476"/>
                <a:ext cx="78" cy="14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68" name="Oval 914"/>
              <p:cNvSpPr>
                <a:spLocks noChangeArrowheads="1"/>
              </p:cNvSpPr>
              <p:nvPr userDrawn="1"/>
            </p:nvSpPr>
            <p:spPr bwMode="auto">
              <a:xfrm>
                <a:off x="2000" y="3553"/>
                <a:ext cx="77" cy="10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69" name="Oval 915"/>
              <p:cNvSpPr>
                <a:spLocks noChangeArrowheads="1"/>
              </p:cNvSpPr>
              <p:nvPr userDrawn="1"/>
            </p:nvSpPr>
            <p:spPr bwMode="auto">
              <a:xfrm>
                <a:off x="2085" y="3570"/>
                <a:ext cx="64" cy="83"/>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0" name="Oval 916"/>
              <p:cNvSpPr>
                <a:spLocks noChangeArrowheads="1"/>
              </p:cNvSpPr>
              <p:nvPr userDrawn="1"/>
            </p:nvSpPr>
            <p:spPr bwMode="auto">
              <a:xfrm>
                <a:off x="2029" y="3639"/>
                <a:ext cx="83" cy="112"/>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1" name="Oval 917"/>
              <p:cNvSpPr>
                <a:spLocks noChangeArrowheads="1"/>
              </p:cNvSpPr>
              <p:nvPr userDrawn="1"/>
            </p:nvSpPr>
            <p:spPr bwMode="auto">
              <a:xfrm>
                <a:off x="2038" y="3617"/>
                <a:ext cx="65" cy="61"/>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2" name="Oval 918"/>
              <p:cNvSpPr>
                <a:spLocks noChangeArrowheads="1"/>
              </p:cNvSpPr>
              <p:nvPr userDrawn="1"/>
            </p:nvSpPr>
            <p:spPr bwMode="auto">
              <a:xfrm>
                <a:off x="2008" y="3640"/>
                <a:ext cx="42" cy="5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3" name="Oval 919"/>
              <p:cNvSpPr>
                <a:spLocks noChangeArrowheads="1"/>
              </p:cNvSpPr>
              <p:nvPr userDrawn="1"/>
            </p:nvSpPr>
            <p:spPr bwMode="auto">
              <a:xfrm>
                <a:off x="2084" y="3617"/>
                <a:ext cx="65" cy="87"/>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4" name="Oval 920"/>
              <p:cNvSpPr>
                <a:spLocks noChangeArrowheads="1"/>
              </p:cNvSpPr>
              <p:nvPr userDrawn="1"/>
            </p:nvSpPr>
            <p:spPr bwMode="auto">
              <a:xfrm>
                <a:off x="2028" y="3525"/>
                <a:ext cx="41"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5" name="Oval 921"/>
              <p:cNvSpPr>
                <a:spLocks noChangeArrowheads="1"/>
              </p:cNvSpPr>
              <p:nvPr userDrawn="1"/>
            </p:nvSpPr>
            <p:spPr bwMode="auto">
              <a:xfrm>
                <a:off x="2103" y="3541"/>
                <a:ext cx="42"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6" name="Oval 922"/>
              <p:cNvSpPr>
                <a:spLocks noChangeArrowheads="1"/>
              </p:cNvSpPr>
              <p:nvPr userDrawn="1"/>
            </p:nvSpPr>
            <p:spPr bwMode="auto">
              <a:xfrm>
                <a:off x="2086" y="3677"/>
                <a:ext cx="40" cy="5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7" name="Rectangle 923"/>
              <p:cNvSpPr>
                <a:spLocks noChangeArrowheads="1"/>
              </p:cNvSpPr>
              <p:nvPr userDrawn="1"/>
            </p:nvSpPr>
            <p:spPr bwMode="auto">
              <a:xfrm>
                <a:off x="2073" y="3677"/>
                <a:ext cx="13" cy="185"/>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78" name="Freeform 924"/>
              <p:cNvSpPr/>
              <p:nvPr userDrawn="1"/>
            </p:nvSpPr>
            <p:spPr bwMode="auto">
              <a:xfrm>
                <a:off x="7161" y="1818"/>
                <a:ext cx="399" cy="2092"/>
              </a:xfrm>
              <a:custGeom>
                <a:avLst/>
                <a:gdLst>
                  <a:gd name="T0" fmla="*/ 399 w 399"/>
                  <a:gd name="T1" fmla="*/ 427 h 2092"/>
                  <a:gd name="T2" fmla="*/ 0 w 399"/>
                  <a:gd name="T3" fmla="*/ 0 h 2092"/>
                  <a:gd name="T4" fmla="*/ 0 w 399"/>
                  <a:gd name="T5" fmla="*/ 2092 h 2092"/>
                  <a:gd name="T6" fmla="*/ 399 w 399"/>
                  <a:gd name="T7" fmla="*/ 2092 h 2092"/>
                  <a:gd name="T8" fmla="*/ 399 w 399"/>
                  <a:gd name="T9" fmla="*/ 427 h 2092"/>
                </a:gdLst>
                <a:ahLst/>
                <a:cxnLst>
                  <a:cxn ang="0">
                    <a:pos x="T0" y="T1"/>
                  </a:cxn>
                  <a:cxn ang="0">
                    <a:pos x="T2" y="T3"/>
                  </a:cxn>
                  <a:cxn ang="0">
                    <a:pos x="T4" y="T5"/>
                  </a:cxn>
                  <a:cxn ang="0">
                    <a:pos x="T6" y="T7"/>
                  </a:cxn>
                  <a:cxn ang="0">
                    <a:pos x="T8" y="T9"/>
                  </a:cxn>
                </a:cxnLst>
                <a:rect l="0" t="0" r="r" b="b"/>
                <a:pathLst>
                  <a:path w="399" h="2092">
                    <a:moveTo>
                      <a:pt x="399" y="427"/>
                    </a:moveTo>
                    <a:lnTo>
                      <a:pt x="0" y="0"/>
                    </a:lnTo>
                    <a:lnTo>
                      <a:pt x="0" y="2092"/>
                    </a:lnTo>
                    <a:lnTo>
                      <a:pt x="399" y="2092"/>
                    </a:lnTo>
                    <a:lnTo>
                      <a:pt x="399" y="427"/>
                    </a:lnTo>
                    <a:close/>
                  </a:path>
                </a:pathLst>
              </a:cu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9" name="Rectangle 925"/>
              <p:cNvSpPr>
                <a:spLocks noChangeArrowheads="1"/>
              </p:cNvSpPr>
              <p:nvPr userDrawn="1"/>
            </p:nvSpPr>
            <p:spPr bwMode="auto">
              <a:xfrm>
                <a:off x="7224" y="2753"/>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0" name="Rectangle 926"/>
              <p:cNvSpPr>
                <a:spLocks noChangeArrowheads="1"/>
              </p:cNvSpPr>
              <p:nvPr userDrawn="1"/>
            </p:nvSpPr>
            <p:spPr bwMode="auto">
              <a:xfrm>
                <a:off x="7224" y="2785"/>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1" name="Rectangle 927"/>
              <p:cNvSpPr>
                <a:spLocks noChangeArrowheads="1"/>
              </p:cNvSpPr>
              <p:nvPr userDrawn="1"/>
            </p:nvSpPr>
            <p:spPr bwMode="auto">
              <a:xfrm>
                <a:off x="7224" y="281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2" name="Rectangle 928"/>
              <p:cNvSpPr>
                <a:spLocks noChangeArrowheads="1"/>
              </p:cNvSpPr>
              <p:nvPr userDrawn="1"/>
            </p:nvSpPr>
            <p:spPr bwMode="auto">
              <a:xfrm>
                <a:off x="7224" y="2848"/>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3" name="Rectangle 929"/>
              <p:cNvSpPr>
                <a:spLocks noChangeArrowheads="1"/>
              </p:cNvSpPr>
              <p:nvPr userDrawn="1"/>
            </p:nvSpPr>
            <p:spPr bwMode="auto">
              <a:xfrm>
                <a:off x="7224" y="2880"/>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4" name="Rectangle 930"/>
              <p:cNvSpPr>
                <a:spLocks noChangeArrowheads="1"/>
              </p:cNvSpPr>
              <p:nvPr userDrawn="1"/>
            </p:nvSpPr>
            <p:spPr bwMode="auto">
              <a:xfrm>
                <a:off x="7224" y="2911"/>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5" name="Rectangle 931"/>
              <p:cNvSpPr>
                <a:spLocks noChangeArrowheads="1"/>
              </p:cNvSpPr>
              <p:nvPr userDrawn="1"/>
            </p:nvSpPr>
            <p:spPr bwMode="auto">
              <a:xfrm>
                <a:off x="7224" y="2943"/>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6" name="Rectangle 932"/>
              <p:cNvSpPr>
                <a:spLocks noChangeArrowheads="1"/>
              </p:cNvSpPr>
              <p:nvPr userDrawn="1"/>
            </p:nvSpPr>
            <p:spPr bwMode="auto">
              <a:xfrm>
                <a:off x="7224" y="2975"/>
                <a:ext cx="180"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7" name="Rectangle 933"/>
              <p:cNvSpPr>
                <a:spLocks noChangeArrowheads="1"/>
              </p:cNvSpPr>
              <p:nvPr userDrawn="1"/>
            </p:nvSpPr>
            <p:spPr bwMode="auto">
              <a:xfrm>
                <a:off x="7224" y="300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8" name="Rectangle 934"/>
              <p:cNvSpPr>
                <a:spLocks noChangeArrowheads="1"/>
              </p:cNvSpPr>
              <p:nvPr userDrawn="1"/>
            </p:nvSpPr>
            <p:spPr bwMode="auto">
              <a:xfrm>
                <a:off x="7224" y="3037"/>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9" name="Rectangle 935"/>
              <p:cNvSpPr>
                <a:spLocks noChangeArrowheads="1"/>
              </p:cNvSpPr>
              <p:nvPr userDrawn="1"/>
            </p:nvSpPr>
            <p:spPr bwMode="auto">
              <a:xfrm>
                <a:off x="7224" y="3070"/>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90" name="Rectangle 936"/>
              <p:cNvSpPr>
                <a:spLocks noChangeArrowheads="1"/>
              </p:cNvSpPr>
              <p:nvPr userDrawn="1"/>
            </p:nvSpPr>
            <p:spPr bwMode="auto">
              <a:xfrm>
                <a:off x="7224" y="3101"/>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91" name="Rectangle 937"/>
              <p:cNvSpPr>
                <a:spLocks noChangeArrowheads="1"/>
              </p:cNvSpPr>
              <p:nvPr userDrawn="1"/>
            </p:nvSpPr>
            <p:spPr bwMode="auto">
              <a:xfrm>
                <a:off x="7224" y="3132"/>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92" name="Rectangle 938"/>
              <p:cNvSpPr>
                <a:spLocks noChangeArrowheads="1"/>
              </p:cNvSpPr>
              <p:nvPr userDrawn="1"/>
            </p:nvSpPr>
            <p:spPr bwMode="auto">
              <a:xfrm>
                <a:off x="7224" y="3165"/>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93" name="Rectangle 939"/>
              <p:cNvSpPr>
                <a:spLocks noChangeArrowheads="1"/>
              </p:cNvSpPr>
              <p:nvPr userDrawn="1"/>
            </p:nvSpPr>
            <p:spPr bwMode="auto">
              <a:xfrm>
                <a:off x="7224" y="319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94" name="Rectangle 940"/>
              <p:cNvSpPr>
                <a:spLocks noChangeArrowheads="1"/>
              </p:cNvSpPr>
              <p:nvPr userDrawn="1"/>
            </p:nvSpPr>
            <p:spPr bwMode="auto">
              <a:xfrm>
                <a:off x="7224" y="3228"/>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95" name="Rectangle 941"/>
              <p:cNvSpPr>
                <a:spLocks noChangeArrowheads="1"/>
              </p:cNvSpPr>
              <p:nvPr userDrawn="1"/>
            </p:nvSpPr>
            <p:spPr bwMode="auto">
              <a:xfrm>
                <a:off x="7224" y="3260"/>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96" name="Rectangle 942"/>
              <p:cNvSpPr>
                <a:spLocks noChangeArrowheads="1"/>
              </p:cNvSpPr>
              <p:nvPr userDrawn="1"/>
            </p:nvSpPr>
            <p:spPr bwMode="auto">
              <a:xfrm>
                <a:off x="7224" y="3291"/>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97" name="Rectangle 943"/>
              <p:cNvSpPr>
                <a:spLocks noChangeArrowheads="1"/>
              </p:cNvSpPr>
              <p:nvPr userDrawn="1"/>
            </p:nvSpPr>
            <p:spPr bwMode="auto">
              <a:xfrm>
                <a:off x="7224" y="3323"/>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98" name="Rectangle 944"/>
              <p:cNvSpPr>
                <a:spLocks noChangeArrowheads="1"/>
              </p:cNvSpPr>
              <p:nvPr userDrawn="1"/>
            </p:nvSpPr>
            <p:spPr bwMode="auto">
              <a:xfrm>
                <a:off x="7224" y="3355"/>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99" name="Rectangle 945"/>
              <p:cNvSpPr>
                <a:spLocks noChangeArrowheads="1"/>
              </p:cNvSpPr>
              <p:nvPr userDrawn="1"/>
            </p:nvSpPr>
            <p:spPr bwMode="auto">
              <a:xfrm>
                <a:off x="7224" y="338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00" name="Rectangle 946"/>
              <p:cNvSpPr>
                <a:spLocks noChangeArrowheads="1"/>
              </p:cNvSpPr>
              <p:nvPr userDrawn="1"/>
            </p:nvSpPr>
            <p:spPr bwMode="auto">
              <a:xfrm>
                <a:off x="7224" y="3418"/>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10000" name="Rectangle 958"/>
            <p:cNvSpPr>
              <a:spLocks noChangeArrowheads="1"/>
            </p:cNvSpPr>
            <p:nvPr userDrawn="1"/>
          </p:nvSpPr>
          <p:spPr bwMode="auto">
            <a:xfrm>
              <a:off x="1588" y="6176963"/>
              <a:ext cx="12188825" cy="119063"/>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86" name="Rectangle 1042"/>
            <p:cNvSpPr>
              <a:spLocks noChangeArrowheads="1"/>
            </p:cNvSpPr>
            <p:nvPr userDrawn="1"/>
          </p:nvSpPr>
          <p:spPr bwMode="auto">
            <a:xfrm>
              <a:off x="1588" y="6296025"/>
              <a:ext cx="12188825" cy="182563"/>
            </a:xfrm>
            <a:prstGeom prst="rect">
              <a:avLst/>
            </a:prstGeom>
            <a:solidFill>
              <a:srgbClr val="5BBA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2" name="Rectangle 1089"/>
            <p:cNvSpPr>
              <a:spLocks noChangeArrowheads="1"/>
            </p:cNvSpPr>
            <p:nvPr userDrawn="1"/>
          </p:nvSpPr>
          <p:spPr bwMode="auto">
            <a:xfrm>
              <a:off x="1588" y="6478588"/>
              <a:ext cx="12188825" cy="22701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94" name="Rectangle 1141"/>
            <p:cNvSpPr>
              <a:spLocks noChangeArrowheads="1"/>
            </p:cNvSpPr>
            <p:nvPr userDrawn="1"/>
          </p:nvSpPr>
          <p:spPr bwMode="auto">
            <a:xfrm>
              <a:off x="1588" y="6664325"/>
              <a:ext cx="12188825" cy="22542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10302" name="组合 10301"/>
            <p:cNvGrpSpPr/>
            <p:nvPr userDrawn="1"/>
          </p:nvGrpSpPr>
          <p:grpSpPr>
            <a:xfrm>
              <a:off x="3538538" y="3114675"/>
              <a:ext cx="8570913" cy="3738563"/>
              <a:chOff x="3538538" y="3114675"/>
              <a:chExt cx="8570913" cy="3738563"/>
            </a:xfrm>
          </p:grpSpPr>
          <p:sp>
            <p:nvSpPr>
              <p:cNvPr id="9990" name="Rectangle 948"/>
              <p:cNvSpPr>
                <a:spLocks noChangeArrowheads="1"/>
              </p:cNvSpPr>
              <p:nvPr userDrawn="1"/>
            </p:nvSpPr>
            <p:spPr bwMode="auto">
              <a:xfrm>
                <a:off x="11468101" y="547528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91" name="Rectangle 949"/>
              <p:cNvSpPr>
                <a:spLocks noChangeArrowheads="1"/>
              </p:cNvSpPr>
              <p:nvPr userDrawn="1"/>
            </p:nvSpPr>
            <p:spPr bwMode="auto">
              <a:xfrm>
                <a:off x="11468101" y="365442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92" name="Rectangle 950"/>
              <p:cNvSpPr>
                <a:spLocks noChangeArrowheads="1"/>
              </p:cNvSpPr>
              <p:nvPr userDrawn="1"/>
            </p:nvSpPr>
            <p:spPr bwMode="auto">
              <a:xfrm>
                <a:off x="11468101" y="370522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93" name="Rectangle 951"/>
              <p:cNvSpPr>
                <a:spLocks noChangeArrowheads="1"/>
              </p:cNvSpPr>
              <p:nvPr userDrawn="1"/>
            </p:nvSpPr>
            <p:spPr bwMode="auto">
              <a:xfrm>
                <a:off x="11468101" y="37544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94" name="Rectangle 952"/>
              <p:cNvSpPr>
                <a:spLocks noChangeArrowheads="1"/>
              </p:cNvSpPr>
              <p:nvPr userDrawn="1"/>
            </p:nvSpPr>
            <p:spPr bwMode="auto">
              <a:xfrm>
                <a:off x="11468101" y="38052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95" name="Rectangle 953"/>
              <p:cNvSpPr>
                <a:spLocks noChangeArrowheads="1"/>
              </p:cNvSpPr>
              <p:nvPr userDrawn="1"/>
            </p:nvSpPr>
            <p:spPr bwMode="auto">
              <a:xfrm>
                <a:off x="11468101" y="385603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96" name="Rectangle 954"/>
              <p:cNvSpPr>
                <a:spLocks noChangeArrowheads="1"/>
              </p:cNvSpPr>
              <p:nvPr userDrawn="1"/>
            </p:nvSpPr>
            <p:spPr bwMode="auto">
              <a:xfrm>
                <a:off x="11468101" y="39052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97" name="Rectangle 955"/>
              <p:cNvSpPr>
                <a:spLocks noChangeArrowheads="1"/>
              </p:cNvSpPr>
              <p:nvPr userDrawn="1"/>
            </p:nvSpPr>
            <p:spPr bwMode="auto">
              <a:xfrm>
                <a:off x="11468101" y="39560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98" name="Rectangle 956"/>
              <p:cNvSpPr>
                <a:spLocks noChangeArrowheads="1"/>
              </p:cNvSpPr>
              <p:nvPr userDrawn="1"/>
            </p:nvSpPr>
            <p:spPr bwMode="auto">
              <a:xfrm>
                <a:off x="11468101" y="41068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99" name="Rectangle 957"/>
              <p:cNvSpPr>
                <a:spLocks noChangeArrowheads="1"/>
              </p:cNvSpPr>
              <p:nvPr userDrawn="1"/>
            </p:nvSpPr>
            <p:spPr bwMode="auto">
              <a:xfrm>
                <a:off x="11468101" y="420846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01" name="Freeform 959"/>
              <p:cNvSpPr/>
              <p:nvPr userDrawn="1"/>
            </p:nvSpPr>
            <p:spPr bwMode="auto">
              <a:xfrm>
                <a:off x="10182226" y="3525838"/>
                <a:ext cx="633413" cy="2651125"/>
              </a:xfrm>
              <a:custGeom>
                <a:avLst/>
                <a:gdLst>
                  <a:gd name="T0" fmla="*/ 399 w 399"/>
                  <a:gd name="T1" fmla="*/ 0 h 1670"/>
                  <a:gd name="T2" fmla="*/ 0 w 399"/>
                  <a:gd name="T3" fmla="*/ 378 h 1670"/>
                  <a:gd name="T4" fmla="*/ 0 w 399"/>
                  <a:gd name="T5" fmla="*/ 378 h 1670"/>
                  <a:gd name="T6" fmla="*/ 0 w 399"/>
                  <a:gd name="T7" fmla="*/ 1670 h 1670"/>
                  <a:gd name="T8" fmla="*/ 399 w 399"/>
                  <a:gd name="T9" fmla="*/ 1670 h 1670"/>
                  <a:gd name="T10" fmla="*/ 399 w 399"/>
                  <a:gd name="T11" fmla="*/ 0 h 1670"/>
                </a:gdLst>
                <a:ahLst/>
                <a:cxnLst>
                  <a:cxn ang="0">
                    <a:pos x="T0" y="T1"/>
                  </a:cxn>
                  <a:cxn ang="0">
                    <a:pos x="T2" y="T3"/>
                  </a:cxn>
                  <a:cxn ang="0">
                    <a:pos x="T4" y="T5"/>
                  </a:cxn>
                  <a:cxn ang="0">
                    <a:pos x="T6" y="T7"/>
                  </a:cxn>
                  <a:cxn ang="0">
                    <a:pos x="T8" y="T9"/>
                  </a:cxn>
                  <a:cxn ang="0">
                    <a:pos x="T10" y="T11"/>
                  </a:cxn>
                </a:cxnLst>
                <a:rect l="0" t="0" r="r" b="b"/>
                <a:pathLst>
                  <a:path w="399" h="1670">
                    <a:moveTo>
                      <a:pt x="399" y="0"/>
                    </a:moveTo>
                    <a:lnTo>
                      <a:pt x="0" y="378"/>
                    </a:lnTo>
                    <a:lnTo>
                      <a:pt x="0" y="378"/>
                    </a:lnTo>
                    <a:lnTo>
                      <a:pt x="0" y="1670"/>
                    </a:lnTo>
                    <a:lnTo>
                      <a:pt x="399" y="1670"/>
                    </a:lnTo>
                    <a:lnTo>
                      <a:pt x="399" y="0"/>
                    </a:lnTo>
                    <a:close/>
                  </a:path>
                </a:pathLst>
              </a:cu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02" name="Rectangle 960"/>
              <p:cNvSpPr>
                <a:spLocks noChangeArrowheads="1"/>
              </p:cNvSpPr>
              <p:nvPr userDrawn="1"/>
            </p:nvSpPr>
            <p:spPr bwMode="auto">
              <a:xfrm>
                <a:off x="10277476" y="433228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03" name="Rectangle 961"/>
              <p:cNvSpPr>
                <a:spLocks noChangeArrowheads="1"/>
              </p:cNvSpPr>
              <p:nvPr userDrawn="1"/>
            </p:nvSpPr>
            <p:spPr bwMode="auto">
              <a:xfrm>
                <a:off x="10277476" y="43815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04" name="Rectangle 962"/>
              <p:cNvSpPr>
                <a:spLocks noChangeArrowheads="1"/>
              </p:cNvSpPr>
              <p:nvPr userDrawn="1"/>
            </p:nvSpPr>
            <p:spPr bwMode="auto">
              <a:xfrm>
                <a:off x="10277476" y="443388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05" name="Rectangle 963"/>
              <p:cNvSpPr>
                <a:spLocks noChangeArrowheads="1"/>
              </p:cNvSpPr>
              <p:nvPr userDrawn="1"/>
            </p:nvSpPr>
            <p:spPr bwMode="auto">
              <a:xfrm>
                <a:off x="10277476" y="44831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06" name="Rectangle 964"/>
              <p:cNvSpPr>
                <a:spLocks noChangeArrowheads="1"/>
              </p:cNvSpPr>
              <p:nvPr userDrawn="1"/>
            </p:nvSpPr>
            <p:spPr bwMode="auto">
              <a:xfrm>
                <a:off x="10277476" y="453390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07" name="Rectangle 965"/>
              <p:cNvSpPr>
                <a:spLocks noChangeArrowheads="1"/>
              </p:cNvSpPr>
              <p:nvPr userDrawn="1"/>
            </p:nvSpPr>
            <p:spPr bwMode="auto">
              <a:xfrm>
                <a:off x="10277476" y="458470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08" name="Rectangle 966"/>
              <p:cNvSpPr>
                <a:spLocks noChangeArrowheads="1"/>
              </p:cNvSpPr>
              <p:nvPr userDrawn="1"/>
            </p:nvSpPr>
            <p:spPr bwMode="auto">
              <a:xfrm>
                <a:off x="10277476" y="463391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09" name="Rectangle 967"/>
              <p:cNvSpPr>
                <a:spLocks noChangeArrowheads="1"/>
              </p:cNvSpPr>
              <p:nvPr userDrawn="1"/>
            </p:nvSpPr>
            <p:spPr bwMode="auto">
              <a:xfrm>
                <a:off x="10277476" y="46847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10" name="Rectangle 968"/>
              <p:cNvSpPr>
                <a:spLocks noChangeArrowheads="1"/>
              </p:cNvSpPr>
              <p:nvPr userDrawn="1"/>
            </p:nvSpPr>
            <p:spPr bwMode="auto">
              <a:xfrm>
                <a:off x="10277476" y="47355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11" name="Rectangle 969"/>
              <p:cNvSpPr>
                <a:spLocks noChangeArrowheads="1"/>
              </p:cNvSpPr>
              <p:nvPr userDrawn="1"/>
            </p:nvSpPr>
            <p:spPr bwMode="auto">
              <a:xfrm>
                <a:off x="10277476" y="478472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12" name="Rectangle 970"/>
              <p:cNvSpPr>
                <a:spLocks noChangeArrowheads="1"/>
              </p:cNvSpPr>
              <p:nvPr userDrawn="1"/>
            </p:nvSpPr>
            <p:spPr bwMode="auto">
              <a:xfrm>
                <a:off x="10277476" y="483552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15" name="Rectangle 971"/>
              <p:cNvSpPr>
                <a:spLocks noChangeArrowheads="1"/>
              </p:cNvSpPr>
              <p:nvPr userDrawn="1"/>
            </p:nvSpPr>
            <p:spPr bwMode="auto">
              <a:xfrm>
                <a:off x="10277476" y="488632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2" name="Rectangle 972"/>
              <p:cNvSpPr>
                <a:spLocks noChangeArrowheads="1"/>
              </p:cNvSpPr>
              <p:nvPr userDrawn="1"/>
            </p:nvSpPr>
            <p:spPr bwMode="auto">
              <a:xfrm>
                <a:off x="10277476" y="49355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3" name="Rectangle 973"/>
              <p:cNvSpPr>
                <a:spLocks noChangeArrowheads="1"/>
              </p:cNvSpPr>
              <p:nvPr userDrawn="1"/>
            </p:nvSpPr>
            <p:spPr bwMode="auto">
              <a:xfrm>
                <a:off x="10277476" y="49863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4" name="Rectangle 974"/>
              <p:cNvSpPr>
                <a:spLocks noChangeArrowheads="1"/>
              </p:cNvSpPr>
              <p:nvPr userDrawn="1"/>
            </p:nvSpPr>
            <p:spPr bwMode="auto">
              <a:xfrm>
                <a:off x="10277476" y="50355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5" name="Rectangle 975"/>
              <p:cNvSpPr>
                <a:spLocks noChangeArrowheads="1"/>
              </p:cNvSpPr>
              <p:nvPr userDrawn="1"/>
            </p:nvSpPr>
            <p:spPr bwMode="auto">
              <a:xfrm>
                <a:off x="10277476" y="5087938"/>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6" name="Rectangle 976"/>
              <p:cNvSpPr>
                <a:spLocks noChangeArrowheads="1"/>
              </p:cNvSpPr>
              <p:nvPr userDrawn="1"/>
            </p:nvSpPr>
            <p:spPr bwMode="auto">
              <a:xfrm>
                <a:off x="10277476" y="51371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7" name="Rectangle 977"/>
              <p:cNvSpPr>
                <a:spLocks noChangeArrowheads="1"/>
              </p:cNvSpPr>
              <p:nvPr userDrawn="1"/>
            </p:nvSpPr>
            <p:spPr bwMode="auto">
              <a:xfrm>
                <a:off x="10277476" y="51863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8" name="Rectangle 978"/>
              <p:cNvSpPr>
                <a:spLocks noChangeArrowheads="1"/>
              </p:cNvSpPr>
              <p:nvPr userDrawn="1"/>
            </p:nvSpPr>
            <p:spPr bwMode="auto">
              <a:xfrm>
                <a:off x="10277476" y="5238750"/>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9" name="Rectangle 979"/>
              <p:cNvSpPr>
                <a:spLocks noChangeArrowheads="1"/>
              </p:cNvSpPr>
              <p:nvPr userDrawn="1"/>
            </p:nvSpPr>
            <p:spPr bwMode="auto">
              <a:xfrm>
                <a:off x="10277476" y="52879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0" name="Rectangle 980"/>
              <p:cNvSpPr>
                <a:spLocks noChangeArrowheads="1"/>
              </p:cNvSpPr>
              <p:nvPr userDrawn="1"/>
            </p:nvSpPr>
            <p:spPr bwMode="auto">
              <a:xfrm>
                <a:off x="10277476" y="533717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3" name="Rectangle 981"/>
              <p:cNvSpPr>
                <a:spLocks noChangeArrowheads="1"/>
              </p:cNvSpPr>
              <p:nvPr userDrawn="1"/>
            </p:nvSpPr>
            <p:spPr bwMode="auto">
              <a:xfrm>
                <a:off x="10277476" y="5389563"/>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4" name="Rectangle 982"/>
              <p:cNvSpPr>
                <a:spLocks noChangeArrowheads="1"/>
              </p:cNvSpPr>
              <p:nvPr userDrawn="1"/>
            </p:nvSpPr>
            <p:spPr bwMode="auto">
              <a:xfrm>
                <a:off x="10277476" y="543877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5" name="Rectangle 983"/>
              <p:cNvSpPr>
                <a:spLocks noChangeArrowheads="1"/>
              </p:cNvSpPr>
              <p:nvPr userDrawn="1"/>
            </p:nvSpPr>
            <p:spPr bwMode="auto">
              <a:xfrm>
                <a:off x="10594976" y="433228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6" name="Rectangle 984"/>
              <p:cNvSpPr>
                <a:spLocks noChangeArrowheads="1"/>
              </p:cNvSpPr>
              <p:nvPr userDrawn="1"/>
            </p:nvSpPr>
            <p:spPr bwMode="auto">
              <a:xfrm>
                <a:off x="10594976" y="4381500"/>
                <a:ext cx="25400"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7" name="Rectangle 985"/>
              <p:cNvSpPr>
                <a:spLocks noChangeArrowheads="1"/>
              </p:cNvSpPr>
              <p:nvPr userDrawn="1"/>
            </p:nvSpPr>
            <p:spPr bwMode="auto">
              <a:xfrm>
                <a:off x="10594976" y="4433888"/>
                <a:ext cx="2540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8" name="Rectangle 986"/>
              <p:cNvSpPr>
                <a:spLocks noChangeArrowheads="1"/>
              </p:cNvSpPr>
              <p:nvPr userDrawn="1"/>
            </p:nvSpPr>
            <p:spPr bwMode="auto">
              <a:xfrm>
                <a:off x="10594976" y="4483100"/>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9" name="Rectangle 987"/>
              <p:cNvSpPr>
                <a:spLocks noChangeArrowheads="1"/>
              </p:cNvSpPr>
              <p:nvPr userDrawn="1"/>
            </p:nvSpPr>
            <p:spPr bwMode="auto">
              <a:xfrm>
                <a:off x="10594976" y="4532313"/>
                <a:ext cx="25400"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10" name="Rectangle 988"/>
              <p:cNvSpPr>
                <a:spLocks noChangeArrowheads="1"/>
              </p:cNvSpPr>
              <p:nvPr userDrawn="1"/>
            </p:nvSpPr>
            <p:spPr bwMode="auto">
              <a:xfrm>
                <a:off x="10594976" y="4584700"/>
                <a:ext cx="2540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11" name="Rectangle 989"/>
              <p:cNvSpPr>
                <a:spLocks noChangeArrowheads="1"/>
              </p:cNvSpPr>
              <p:nvPr userDrawn="1"/>
            </p:nvSpPr>
            <p:spPr bwMode="auto">
              <a:xfrm>
                <a:off x="10594976" y="4633913"/>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12" name="Rectangle 990"/>
              <p:cNvSpPr>
                <a:spLocks noChangeArrowheads="1"/>
              </p:cNvSpPr>
              <p:nvPr userDrawn="1"/>
            </p:nvSpPr>
            <p:spPr bwMode="auto">
              <a:xfrm>
                <a:off x="10594976" y="4684713"/>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13" name="Rectangle 991"/>
              <p:cNvSpPr>
                <a:spLocks noChangeArrowheads="1"/>
              </p:cNvSpPr>
              <p:nvPr userDrawn="1"/>
            </p:nvSpPr>
            <p:spPr bwMode="auto">
              <a:xfrm>
                <a:off x="10594976" y="4735513"/>
                <a:ext cx="2540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14" name="Oval 992"/>
              <p:cNvSpPr>
                <a:spLocks noChangeArrowheads="1"/>
              </p:cNvSpPr>
              <p:nvPr userDrawn="1"/>
            </p:nvSpPr>
            <p:spPr bwMode="auto">
              <a:xfrm>
                <a:off x="7842251" y="5676900"/>
                <a:ext cx="117475" cy="21907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5" name="Oval 993"/>
              <p:cNvSpPr>
                <a:spLocks noChangeArrowheads="1"/>
              </p:cNvSpPr>
              <p:nvPr userDrawn="1"/>
            </p:nvSpPr>
            <p:spPr bwMode="auto">
              <a:xfrm>
                <a:off x="7769226" y="5792788"/>
                <a:ext cx="114300" cy="14922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6" name="Oval 994"/>
              <p:cNvSpPr>
                <a:spLocks noChangeArrowheads="1"/>
              </p:cNvSpPr>
              <p:nvPr userDrawn="1"/>
            </p:nvSpPr>
            <p:spPr bwMode="auto">
              <a:xfrm>
                <a:off x="7896226" y="5818188"/>
                <a:ext cx="95250" cy="12382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7" name="Oval 995"/>
              <p:cNvSpPr>
                <a:spLocks noChangeArrowheads="1"/>
              </p:cNvSpPr>
              <p:nvPr userDrawn="1"/>
            </p:nvSpPr>
            <p:spPr bwMode="auto">
              <a:xfrm>
                <a:off x="7813676" y="5919788"/>
                <a:ext cx="125413" cy="169863"/>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8" name="Oval 996"/>
              <p:cNvSpPr>
                <a:spLocks noChangeArrowheads="1"/>
              </p:cNvSpPr>
              <p:nvPr userDrawn="1"/>
            </p:nvSpPr>
            <p:spPr bwMode="auto">
              <a:xfrm>
                <a:off x="7826376" y="5888038"/>
                <a:ext cx="98425" cy="9207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9" name="Oval 997"/>
              <p:cNvSpPr>
                <a:spLocks noChangeArrowheads="1"/>
              </p:cNvSpPr>
              <p:nvPr userDrawn="1"/>
            </p:nvSpPr>
            <p:spPr bwMode="auto">
              <a:xfrm>
                <a:off x="7783513" y="5922963"/>
                <a:ext cx="60325"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0" name="Oval 998"/>
              <p:cNvSpPr>
                <a:spLocks noChangeArrowheads="1"/>
              </p:cNvSpPr>
              <p:nvPr userDrawn="1"/>
            </p:nvSpPr>
            <p:spPr bwMode="auto">
              <a:xfrm>
                <a:off x="7894638" y="5888038"/>
                <a:ext cx="98425" cy="13017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1" name="Oval 999"/>
              <p:cNvSpPr>
                <a:spLocks noChangeArrowheads="1"/>
              </p:cNvSpPr>
              <p:nvPr userDrawn="1"/>
            </p:nvSpPr>
            <p:spPr bwMode="auto">
              <a:xfrm>
                <a:off x="7810501" y="5751513"/>
                <a:ext cx="61913"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2" name="Oval 1000"/>
              <p:cNvSpPr>
                <a:spLocks noChangeArrowheads="1"/>
              </p:cNvSpPr>
              <p:nvPr userDrawn="1"/>
            </p:nvSpPr>
            <p:spPr bwMode="auto">
              <a:xfrm>
                <a:off x="7924801" y="5775325"/>
                <a:ext cx="61913"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3" name="Oval 1001"/>
              <p:cNvSpPr>
                <a:spLocks noChangeArrowheads="1"/>
              </p:cNvSpPr>
              <p:nvPr userDrawn="1"/>
            </p:nvSpPr>
            <p:spPr bwMode="auto">
              <a:xfrm>
                <a:off x="7897813" y="5976938"/>
                <a:ext cx="60325"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2" name="Rectangle 1002"/>
              <p:cNvSpPr>
                <a:spLocks noChangeArrowheads="1"/>
              </p:cNvSpPr>
              <p:nvPr userDrawn="1"/>
            </p:nvSpPr>
            <p:spPr bwMode="auto">
              <a:xfrm>
                <a:off x="7878763" y="5976938"/>
                <a:ext cx="19050" cy="279400"/>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3" name="Freeform 1003"/>
              <p:cNvSpPr/>
              <p:nvPr userDrawn="1"/>
            </p:nvSpPr>
            <p:spPr bwMode="auto">
              <a:xfrm>
                <a:off x="8661401" y="4360863"/>
                <a:ext cx="633413" cy="1838325"/>
              </a:xfrm>
              <a:custGeom>
                <a:avLst/>
                <a:gdLst>
                  <a:gd name="T0" fmla="*/ 399 w 399"/>
                  <a:gd name="T1" fmla="*/ 0 h 1158"/>
                  <a:gd name="T2" fmla="*/ 0 w 399"/>
                  <a:gd name="T3" fmla="*/ 335 h 1158"/>
                  <a:gd name="T4" fmla="*/ 0 w 399"/>
                  <a:gd name="T5" fmla="*/ 1158 h 1158"/>
                  <a:gd name="T6" fmla="*/ 399 w 399"/>
                  <a:gd name="T7" fmla="*/ 1158 h 1158"/>
                  <a:gd name="T8" fmla="*/ 399 w 399"/>
                  <a:gd name="T9" fmla="*/ 0 h 1158"/>
                </a:gdLst>
                <a:ahLst/>
                <a:cxnLst>
                  <a:cxn ang="0">
                    <a:pos x="T0" y="T1"/>
                  </a:cxn>
                  <a:cxn ang="0">
                    <a:pos x="T2" y="T3"/>
                  </a:cxn>
                  <a:cxn ang="0">
                    <a:pos x="T4" y="T5"/>
                  </a:cxn>
                  <a:cxn ang="0">
                    <a:pos x="T6" y="T7"/>
                  </a:cxn>
                  <a:cxn ang="0">
                    <a:pos x="T8" y="T9"/>
                  </a:cxn>
                </a:cxnLst>
                <a:rect l="0" t="0" r="r" b="b"/>
                <a:pathLst>
                  <a:path w="399" h="1158">
                    <a:moveTo>
                      <a:pt x="399" y="0"/>
                    </a:moveTo>
                    <a:lnTo>
                      <a:pt x="0" y="335"/>
                    </a:lnTo>
                    <a:lnTo>
                      <a:pt x="0" y="1158"/>
                    </a:lnTo>
                    <a:lnTo>
                      <a:pt x="399" y="1158"/>
                    </a:lnTo>
                    <a:lnTo>
                      <a:pt x="399" y="0"/>
                    </a:lnTo>
                    <a:close/>
                  </a:path>
                </a:pathLst>
              </a:cu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4" name="Rectangle 1004"/>
              <p:cNvSpPr>
                <a:spLocks noChangeArrowheads="1"/>
              </p:cNvSpPr>
              <p:nvPr userDrawn="1"/>
            </p:nvSpPr>
            <p:spPr bwMode="auto">
              <a:xfrm>
                <a:off x="8761413" y="48974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5" name="Rectangle 1005"/>
              <p:cNvSpPr>
                <a:spLocks noChangeArrowheads="1"/>
              </p:cNvSpPr>
              <p:nvPr userDrawn="1"/>
            </p:nvSpPr>
            <p:spPr bwMode="auto">
              <a:xfrm>
                <a:off x="8761413" y="494823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8" name="Rectangle 1006"/>
              <p:cNvSpPr>
                <a:spLocks noChangeArrowheads="1"/>
              </p:cNvSpPr>
              <p:nvPr userDrawn="1"/>
            </p:nvSpPr>
            <p:spPr bwMode="auto">
              <a:xfrm>
                <a:off x="8761413" y="49990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9" name="Rectangle 1007"/>
              <p:cNvSpPr>
                <a:spLocks noChangeArrowheads="1"/>
              </p:cNvSpPr>
              <p:nvPr userDrawn="1"/>
            </p:nvSpPr>
            <p:spPr bwMode="auto">
              <a:xfrm>
                <a:off x="8761413" y="50482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0" name="Rectangle 1008"/>
              <p:cNvSpPr>
                <a:spLocks noChangeArrowheads="1"/>
              </p:cNvSpPr>
              <p:nvPr userDrawn="1"/>
            </p:nvSpPr>
            <p:spPr bwMode="auto">
              <a:xfrm>
                <a:off x="8761413" y="509905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1" name="Rectangle 1009"/>
              <p:cNvSpPr>
                <a:spLocks noChangeArrowheads="1"/>
              </p:cNvSpPr>
              <p:nvPr userDrawn="1"/>
            </p:nvSpPr>
            <p:spPr bwMode="auto">
              <a:xfrm>
                <a:off x="8761413" y="51498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2" name="Rectangle 1010"/>
              <p:cNvSpPr>
                <a:spLocks noChangeArrowheads="1"/>
              </p:cNvSpPr>
              <p:nvPr userDrawn="1"/>
            </p:nvSpPr>
            <p:spPr bwMode="auto">
              <a:xfrm>
                <a:off x="8761413" y="51990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3" name="Rectangle 1011"/>
              <p:cNvSpPr>
                <a:spLocks noChangeArrowheads="1"/>
              </p:cNvSpPr>
              <p:nvPr userDrawn="1"/>
            </p:nvSpPr>
            <p:spPr bwMode="auto">
              <a:xfrm>
                <a:off x="8761413" y="5251450"/>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4" name="Rectangle 1012"/>
              <p:cNvSpPr>
                <a:spLocks noChangeArrowheads="1"/>
              </p:cNvSpPr>
              <p:nvPr userDrawn="1"/>
            </p:nvSpPr>
            <p:spPr bwMode="auto">
              <a:xfrm>
                <a:off x="8761413" y="53006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5" name="Rectangle 1013"/>
              <p:cNvSpPr>
                <a:spLocks noChangeArrowheads="1"/>
              </p:cNvSpPr>
              <p:nvPr userDrawn="1"/>
            </p:nvSpPr>
            <p:spPr bwMode="auto">
              <a:xfrm>
                <a:off x="8761413" y="534987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6" name="Rectangle 1014"/>
              <p:cNvSpPr>
                <a:spLocks noChangeArrowheads="1"/>
              </p:cNvSpPr>
              <p:nvPr userDrawn="1"/>
            </p:nvSpPr>
            <p:spPr bwMode="auto">
              <a:xfrm>
                <a:off x="8761413" y="540067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7" name="Rectangle 1015"/>
              <p:cNvSpPr>
                <a:spLocks noChangeArrowheads="1"/>
              </p:cNvSpPr>
              <p:nvPr userDrawn="1"/>
            </p:nvSpPr>
            <p:spPr bwMode="auto">
              <a:xfrm>
                <a:off x="8761413" y="545147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8" name="Rectangle 1016"/>
              <p:cNvSpPr>
                <a:spLocks noChangeArrowheads="1"/>
              </p:cNvSpPr>
              <p:nvPr userDrawn="1"/>
            </p:nvSpPr>
            <p:spPr bwMode="auto">
              <a:xfrm>
                <a:off x="8761413" y="550068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9" name="Rectangle 1017"/>
              <p:cNvSpPr>
                <a:spLocks noChangeArrowheads="1"/>
              </p:cNvSpPr>
              <p:nvPr userDrawn="1"/>
            </p:nvSpPr>
            <p:spPr bwMode="auto">
              <a:xfrm>
                <a:off x="8761413" y="555148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0" name="Rectangle 1018"/>
              <p:cNvSpPr>
                <a:spLocks noChangeArrowheads="1"/>
              </p:cNvSpPr>
              <p:nvPr userDrawn="1"/>
            </p:nvSpPr>
            <p:spPr bwMode="auto">
              <a:xfrm>
                <a:off x="8761413" y="560228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1" name="Rectangle 1019"/>
              <p:cNvSpPr>
                <a:spLocks noChangeArrowheads="1"/>
              </p:cNvSpPr>
              <p:nvPr userDrawn="1"/>
            </p:nvSpPr>
            <p:spPr bwMode="auto">
              <a:xfrm>
                <a:off x="8761413" y="56515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2" name="Rectangle 1020"/>
              <p:cNvSpPr>
                <a:spLocks noChangeArrowheads="1"/>
              </p:cNvSpPr>
              <p:nvPr userDrawn="1"/>
            </p:nvSpPr>
            <p:spPr bwMode="auto">
              <a:xfrm>
                <a:off x="8761413" y="57023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3" name="Rectangle 1021"/>
              <p:cNvSpPr>
                <a:spLocks noChangeArrowheads="1"/>
              </p:cNvSpPr>
              <p:nvPr userDrawn="1"/>
            </p:nvSpPr>
            <p:spPr bwMode="auto">
              <a:xfrm>
                <a:off x="8761413" y="575310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4" name="Rectangle 1022"/>
              <p:cNvSpPr>
                <a:spLocks noChangeArrowheads="1"/>
              </p:cNvSpPr>
              <p:nvPr userDrawn="1"/>
            </p:nvSpPr>
            <p:spPr bwMode="auto">
              <a:xfrm>
                <a:off x="8761413" y="580231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5" name="Rectangle 1023"/>
              <p:cNvSpPr>
                <a:spLocks noChangeArrowheads="1"/>
              </p:cNvSpPr>
              <p:nvPr userDrawn="1"/>
            </p:nvSpPr>
            <p:spPr bwMode="auto">
              <a:xfrm>
                <a:off x="8761413" y="585311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6" name="Rectangle 1024"/>
              <p:cNvSpPr>
                <a:spLocks noChangeArrowheads="1"/>
              </p:cNvSpPr>
              <p:nvPr userDrawn="1"/>
            </p:nvSpPr>
            <p:spPr bwMode="auto">
              <a:xfrm>
                <a:off x="8761413" y="59039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7" name="Rectangle 1025"/>
              <p:cNvSpPr>
                <a:spLocks noChangeArrowheads="1"/>
              </p:cNvSpPr>
              <p:nvPr userDrawn="1"/>
            </p:nvSpPr>
            <p:spPr bwMode="auto">
              <a:xfrm>
                <a:off x="8761413" y="59547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8" name="Rectangle 1026"/>
              <p:cNvSpPr>
                <a:spLocks noChangeArrowheads="1"/>
              </p:cNvSpPr>
              <p:nvPr userDrawn="1"/>
            </p:nvSpPr>
            <p:spPr bwMode="auto">
              <a:xfrm>
                <a:off x="8761413" y="600392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9" name="Rectangle 1027"/>
              <p:cNvSpPr>
                <a:spLocks noChangeArrowheads="1"/>
              </p:cNvSpPr>
              <p:nvPr userDrawn="1"/>
            </p:nvSpPr>
            <p:spPr bwMode="auto">
              <a:xfrm>
                <a:off x="9080501" y="4895850"/>
                <a:ext cx="23813"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0" name="Rectangle 1028"/>
              <p:cNvSpPr>
                <a:spLocks noChangeArrowheads="1"/>
              </p:cNvSpPr>
              <p:nvPr userDrawn="1"/>
            </p:nvSpPr>
            <p:spPr bwMode="auto">
              <a:xfrm>
                <a:off x="9080501" y="4948238"/>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1" name="Rectangle 1029"/>
              <p:cNvSpPr>
                <a:spLocks noChangeArrowheads="1"/>
              </p:cNvSpPr>
              <p:nvPr userDrawn="1"/>
            </p:nvSpPr>
            <p:spPr bwMode="auto">
              <a:xfrm>
                <a:off x="9080501" y="4997450"/>
                <a:ext cx="23813"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2" name="Rectangle 1030"/>
              <p:cNvSpPr>
                <a:spLocks noChangeArrowheads="1"/>
              </p:cNvSpPr>
              <p:nvPr userDrawn="1"/>
            </p:nvSpPr>
            <p:spPr bwMode="auto">
              <a:xfrm>
                <a:off x="9080501" y="5048250"/>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3" name="Rectangle 1031"/>
              <p:cNvSpPr>
                <a:spLocks noChangeArrowheads="1"/>
              </p:cNvSpPr>
              <p:nvPr userDrawn="1"/>
            </p:nvSpPr>
            <p:spPr bwMode="auto">
              <a:xfrm>
                <a:off x="9080501" y="5099050"/>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76" name="Rectangle 1032"/>
              <p:cNvSpPr>
                <a:spLocks noChangeArrowheads="1"/>
              </p:cNvSpPr>
              <p:nvPr userDrawn="1"/>
            </p:nvSpPr>
            <p:spPr bwMode="auto">
              <a:xfrm>
                <a:off x="9080501" y="5149850"/>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77" name="Rectangle 1033"/>
              <p:cNvSpPr>
                <a:spLocks noChangeArrowheads="1"/>
              </p:cNvSpPr>
              <p:nvPr userDrawn="1"/>
            </p:nvSpPr>
            <p:spPr bwMode="auto">
              <a:xfrm>
                <a:off x="9080501" y="5199063"/>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78" name="Rectangle 1034"/>
              <p:cNvSpPr>
                <a:spLocks noChangeArrowheads="1"/>
              </p:cNvSpPr>
              <p:nvPr userDrawn="1"/>
            </p:nvSpPr>
            <p:spPr bwMode="auto">
              <a:xfrm>
                <a:off x="9080501" y="5249863"/>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79" name="Rectangle 1035"/>
              <p:cNvSpPr>
                <a:spLocks noChangeArrowheads="1"/>
              </p:cNvSpPr>
              <p:nvPr userDrawn="1"/>
            </p:nvSpPr>
            <p:spPr bwMode="auto">
              <a:xfrm>
                <a:off x="9080501" y="5300663"/>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80" name="Rectangle 1036"/>
              <p:cNvSpPr>
                <a:spLocks noChangeArrowheads="1"/>
              </p:cNvSpPr>
              <p:nvPr userDrawn="1"/>
            </p:nvSpPr>
            <p:spPr bwMode="auto">
              <a:xfrm>
                <a:off x="8661401" y="4659313"/>
                <a:ext cx="292100" cy="233363"/>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81" name="Rectangle 1037"/>
              <p:cNvSpPr>
                <a:spLocks noChangeArrowheads="1"/>
              </p:cNvSpPr>
              <p:nvPr userDrawn="1"/>
            </p:nvSpPr>
            <p:spPr bwMode="auto">
              <a:xfrm>
                <a:off x="8723313" y="4445000"/>
                <a:ext cx="69850"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82" name="Rectangle 1038"/>
              <p:cNvSpPr>
                <a:spLocks noChangeArrowheads="1"/>
              </p:cNvSpPr>
              <p:nvPr userDrawn="1"/>
            </p:nvSpPr>
            <p:spPr bwMode="auto">
              <a:xfrm>
                <a:off x="8748713" y="4225925"/>
                <a:ext cx="22225"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83" name="Rectangle 1039"/>
              <p:cNvSpPr>
                <a:spLocks noChangeArrowheads="1"/>
              </p:cNvSpPr>
              <p:nvPr userDrawn="1"/>
            </p:nvSpPr>
            <p:spPr bwMode="auto">
              <a:xfrm>
                <a:off x="11888788" y="3333750"/>
                <a:ext cx="71438"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84" name="Rectangle 1040"/>
              <p:cNvSpPr>
                <a:spLocks noChangeArrowheads="1"/>
              </p:cNvSpPr>
              <p:nvPr userDrawn="1"/>
            </p:nvSpPr>
            <p:spPr bwMode="auto">
              <a:xfrm>
                <a:off x="11915776" y="3114675"/>
                <a:ext cx="20638"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85" name="Freeform 1041"/>
              <p:cNvSpPr/>
              <p:nvPr userDrawn="1"/>
            </p:nvSpPr>
            <p:spPr bwMode="auto">
              <a:xfrm>
                <a:off x="9640888" y="4638675"/>
                <a:ext cx="800100" cy="1662113"/>
              </a:xfrm>
              <a:custGeom>
                <a:avLst/>
                <a:gdLst>
                  <a:gd name="T0" fmla="*/ 504 w 504"/>
                  <a:gd name="T1" fmla="*/ 222 h 1047"/>
                  <a:gd name="T2" fmla="*/ 252 w 504"/>
                  <a:gd name="T3" fmla="*/ 0 h 1047"/>
                  <a:gd name="T4" fmla="*/ 1 w 504"/>
                  <a:gd name="T5" fmla="*/ 222 h 1047"/>
                  <a:gd name="T6" fmla="*/ 0 w 504"/>
                  <a:gd name="T7" fmla="*/ 222 h 1047"/>
                  <a:gd name="T8" fmla="*/ 0 w 504"/>
                  <a:gd name="T9" fmla="*/ 1047 h 1047"/>
                  <a:gd name="T10" fmla="*/ 504 w 504"/>
                  <a:gd name="T11" fmla="*/ 1047 h 1047"/>
                  <a:gd name="T12" fmla="*/ 504 w 504"/>
                  <a:gd name="T13" fmla="*/ 222 h 1047"/>
                  <a:gd name="T14" fmla="*/ 504 w 504"/>
                  <a:gd name="T15" fmla="*/ 222 h 10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4" h="1047">
                    <a:moveTo>
                      <a:pt x="504" y="222"/>
                    </a:moveTo>
                    <a:lnTo>
                      <a:pt x="252" y="0"/>
                    </a:lnTo>
                    <a:lnTo>
                      <a:pt x="1" y="222"/>
                    </a:lnTo>
                    <a:lnTo>
                      <a:pt x="0" y="222"/>
                    </a:lnTo>
                    <a:lnTo>
                      <a:pt x="0" y="1047"/>
                    </a:lnTo>
                    <a:lnTo>
                      <a:pt x="504" y="1047"/>
                    </a:lnTo>
                    <a:lnTo>
                      <a:pt x="504" y="222"/>
                    </a:lnTo>
                    <a:lnTo>
                      <a:pt x="504"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7" name="Freeform 1043"/>
              <p:cNvSpPr/>
              <p:nvPr userDrawn="1"/>
            </p:nvSpPr>
            <p:spPr bwMode="auto">
              <a:xfrm>
                <a:off x="10926763" y="5032375"/>
                <a:ext cx="798513" cy="1268413"/>
              </a:xfrm>
              <a:custGeom>
                <a:avLst/>
                <a:gdLst>
                  <a:gd name="T0" fmla="*/ 502 w 503"/>
                  <a:gd name="T1" fmla="*/ 222 h 799"/>
                  <a:gd name="T2" fmla="*/ 251 w 503"/>
                  <a:gd name="T3" fmla="*/ 0 h 799"/>
                  <a:gd name="T4" fmla="*/ 0 w 503"/>
                  <a:gd name="T5" fmla="*/ 222 h 799"/>
                  <a:gd name="T6" fmla="*/ 0 w 503"/>
                  <a:gd name="T7" fmla="*/ 222 h 799"/>
                  <a:gd name="T8" fmla="*/ 0 w 503"/>
                  <a:gd name="T9" fmla="*/ 799 h 799"/>
                  <a:gd name="T10" fmla="*/ 503 w 503"/>
                  <a:gd name="T11" fmla="*/ 799 h 799"/>
                  <a:gd name="T12" fmla="*/ 503 w 503"/>
                  <a:gd name="T13" fmla="*/ 222 h 799"/>
                  <a:gd name="T14" fmla="*/ 502 w 503"/>
                  <a:gd name="T15" fmla="*/ 222 h 7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799">
                    <a:moveTo>
                      <a:pt x="502" y="222"/>
                    </a:moveTo>
                    <a:lnTo>
                      <a:pt x="251" y="0"/>
                    </a:lnTo>
                    <a:lnTo>
                      <a:pt x="0" y="222"/>
                    </a:lnTo>
                    <a:lnTo>
                      <a:pt x="0" y="222"/>
                    </a:lnTo>
                    <a:lnTo>
                      <a:pt x="0" y="799"/>
                    </a:lnTo>
                    <a:lnTo>
                      <a:pt x="503" y="799"/>
                    </a:lnTo>
                    <a:lnTo>
                      <a:pt x="503" y="222"/>
                    </a:lnTo>
                    <a:lnTo>
                      <a:pt x="502"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8" name="Freeform 1044"/>
              <p:cNvSpPr/>
              <p:nvPr userDrawn="1"/>
            </p:nvSpPr>
            <p:spPr bwMode="auto">
              <a:xfrm>
                <a:off x="3538538" y="5032375"/>
                <a:ext cx="798513" cy="1268413"/>
              </a:xfrm>
              <a:custGeom>
                <a:avLst/>
                <a:gdLst>
                  <a:gd name="T0" fmla="*/ 503 w 503"/>
                  <a:gd name="T1" fmla="*/ 222 h 799"/>
                  <a:gd name="T2" fmla="*/ 252 w 503"/>
                  <a:gd name="T3" fmla="*/ 0 h 799"/>
                  <a:gd name="T4" fmla="*/ 0 w 503"/>
                  <a:gd name="T5" fmla="*/ 222 h 799"/>
                  <a:gd name="T6" fmla="*/ 0 w 503"/>
                  <a:gd name="T7" fmla="*/ 222 h 799"/>
                  <a:gd name="T8" fmla="*/ 0 w 503"/>
                  <a:gd name="T9" fmla="*/ 799 h 799"/>
                  <a:gd name="T10" fmla="*/ 503 w 503"/>
                  <a:gd name="T11" fmla="*/ 799 h 799"/>
                  <a:gd name="T12" fmla="*/ 503 w 503"/>
                  <a:gd name="T13" fmla="*/ 222 h 799"/>
                  <a:gd name="T14" fmla="*/ 503 w 503"/>
                  <a:gd name="T15" fmla="*/ 222 h 7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799">
                    <a:moveTo>
                      <a:pt x="503" y="222"/>
                    </a:moveTo>
                    <a:lnTo>
                      <a:pt x="252" y="0"/>
                    </a:lnTo>
                    <a:lnTo>
                      <a:pt x="0" y="222"/>
                    </a:lnTo>
                    <a:lnTo>
                      <a:pt x="0" y="222"/>
                    </a:lnTo>
                    <a:lnTo>
                      <a:pt x="0" y="799"/>
                    </a:lnTo>
                    <a:lnTo>
                      <a:pt x="503" y="799"/>
                    </a:lnTo>
                    <a:lnTo>
                      <a:pt x="503" y="222"/>
                    </a:lnTo>
                    <a:lnTo>
                      <a:pt x="503"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9" name="Rectangle 1045"/>
              <p:cNvSpPr>
                <a:spLocks noChangeArrowheads="1"/>
              </p:cNvSpPr>
              <p:nvPr userDrawn="1"/>
            </p:nvSpPr>
            <p:spPr bwMode="auto">
              <a:xfrm>
                <a:off x="9904413"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90" name="Rectangle 1046"/>
              <p:cNvSpPr>
                <a:spLocks noChangeArrowheads="1"/>
              </p:cNvSpPr>
              <p:nvPr userDrawn="1"/>
            </p:nvSpPr>
            <p:spPr bwMode="auto">
              <a:xfrm>
                <a:off x="10083801" y="5797550"/>
                <a:ext cx="93663"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91" name="Rectangle 1047"/>
              <p:cNvSpPr>
                <a:spLocks noChangeArrowheads="1"/>
              </p:cNvSpPr>
              <p:nvPr userDrawn="1"/>
            </p:nvSpPr>
            <p:spPr bwMode="auto">
              <a:xfrm>
                <a:off x="9904413"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92" name="Rectangle 1048"/>
              <p:cNvSpPr>
                <a:spLocks noChangeArrowheads="1"/>
              </p:cNvSpPr>
              <p:nvPr userDrawn="1"/>
            </p:nvSpPr>
            <p:spPr bwMode="auto">
              <a:xfrm>
                <a:off x="10083801" y="5967413"/>
                <a:ext cx="93663"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93" name="Rectangle 1049"/>
              <p:cNvSpPr>
                <a:spLocks noChangeArrowheads="1"/>
              </p:cNvSpPr>
              <p:nvPr userDrawn="1"/>
            </p:nvSpPr>
            <p:spPr bwMode="auto">
              <a:xfrm>
                <a:off x="9904413" y="5337175"/>
                <a:ext cx="95250"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94" name="Rectangle 1050"/>
              <p:cNvSpPr>
                <a:spLocks noChangeArrowheads="1"/>
              </p:cNvSpPr>
              <p:nvPr userDrawn="1"/>
            </p:nvSpPr>
            <p:spPr bwMode="auto">
              <a:xfrm>
                <a:off x="10083801" y="5337175"/>
                <a:ext cx="93663"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95" name="Rectangle 1051"/>
              <p:cNvSpPr>
                <a:spLocks noChangeArrowheads="1"/>
              </p:cNvSpPr>
              <p:nvPr userDrawn="1"/>
            </p:nvSpPr>
            <p:spPr bwMode="auto">
              <a:xfrm>
                <a:off x="9904413" y="550703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96" name="Rectangle 1052"/>
              <p:cNvSpPr>
                <a:spLocks noChangeArrowheads="1"/>
              </p:cNvSpPr>
              <p:nvPr userDrawn="1"/>
            </p:nvSpPr>
            <p:spPr bwMode="auto">
              <a:xfrm>
                <a:off x="10083801" y="5507038"/>
                <a:ext cx="93663"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97" name="Rectangle 1053"/>
              <p:cNvSpPr>
                <a:spLocks noChangeArrowheads="1"/>
              </p:cNvSpPr>
              <p:nvPr userDrawn="1"/>
            </p:nvSpPr>
            <p:spPr bwMode="auto">
              <a:xfrm>
                <a:off x="11188701"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98" name="Rectangle 1054"/>
              <p:cNvSpPr>
                <a:spLocks noChangeArrowheads="1"/>
              </p:cNvSpPr>
              <p:nvPr userDrawn="1"/>
            </p:nvSpPr>
            <p:spPr bwMode="auto">
              <a:xfrm>
                <a:off x="11368088"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00" name="Rectangle 1055"/>
              <p:cNvSpPr>
                <a:spLocks noChangeArrowheads="1"/>
              </p:cNvSpPr>
              <p:nvPr userDrawn="1"/>
            </p:nvSpPr>
            <p:spPr bwMode="auto">
              <a:xfrm>
                <a:off x="11188701"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01" name="Rectangle 1056"/>
              <p:cNvSpPr>
                <a:spLocks noChangeArrowheads="1"/>
              </p:cNvSpPr>
              <p:nvPr userDrawn="1"/>
            </p:nvSpPr>
            <p:spPr bwMode="auto">
              <a:xfrm>
                <a:off x="11368088"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02" name="Rectangle 1057"/>
              <p:cNvSpPr>
                <a:spLocks noChangeArrowheads="1"/>
              </p:cNvSpPr>
              <p:nvPr userDrawn="1"/>
            </p:nvSpPr>
            <p:spPr bwMode="auto">
              <a:xfrm>
                <a:off x="11188701"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03" name="Rectangle 1058"/>
              <p:cNvSpPr>
                <a:spLocks noChangeArrowheads="1"/>
              </p:cNvSpPr>
              <p:nvPr userDrawn="1"/>
            </p:nvSpPr>
            <p:spPr bwMode="auto">
              <a:xfrm>
                <a:off x="1136808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04" name="Rectangle 1059"/>
              <p:cNvSpPr>
                <a:spLocks noChangeArrowheads="1"/>
              </p:cNvSpPr>
              <p:nvPr userDrawn="1"/>
            </p:nvSpPr>
            <p:spPr bwMode="auto">
              <a:xfrm>
                <a:off x="3800476"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05" name="Rectangle 1060"/>
              <p:cNvSpPr>
                <a:spLocks noChangeArrowheads="1"/>
              </p:cNvSpPr>
              <p:nvPr userDrawn="1"/>
            </p:nvSpPr>
            <p:spPr bwMode="auto">
              <a:xfrm>
                <a:off x="3979863"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06" name="Rectangle 1061"/>
              <p:cNvSpPr>
                <a:spLocks noChangeArrowheads="1"/>
              </p:cNvSpPr>
              <p:nvPr userDrawn="1"/>
            </p:nvSpPr>
            <p:spPr bwMode="auto">
              <a:xfrm>
                <a:off x="3800476"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07" name="Rectangle 1062"/>
              <p:cNvSpPr>
                <a:spLocks noChangeArrowheads="1"/>
              </p:cNvSpPr>
              <p:nvPr userDrawn="1"/>
            </p:nvSpPr>
            <p:spPr bwMode="auto">
              <a:xfrm>
                <a:off x="3979863"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16" name="Rectangle 1063"/>
              <p:cNvSpPr>
                <a:spLocks noChangeArrowheads="1"/>
              </p:cNvSpPr>
              <p:nvPr userDrawn="1"/>
            </p:nvSpPr>
            <p:spPr bwMode="auto">
              <a:xfrm>
                <a:off x="3800476"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17" name="Rectangle 1064"/>
              <p:cNvSpPr>
                <a:spLocks noChangeArrowheads="1"/>
              </p:cNvSpPr>
              <p:nvPr userDrawn="1"/>
            </p:nvSpPr>
            <p:spPr bwMode="auto">
              <a:xfrm>
                <a:off x="3979863"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18" name="Freeform 1065"/>
              <p:cNvSpPr/>
              <p:nvPr userDrawn="1"/>
            </p:nvSpPr>
            <p:spPr bwMode="auto">
              <a:xfrm>
                <a:off x="8094663" y="5032375"/>
                <a:ext cx="796925" cy="1268413"/>
              </a:xfrm>
              <a:custGeom>
                <a:avLst/>
                <a:gdLst>
                  <a:gd name="T0" fmla="*/ 502 w 502"/>
                  <a:gd name="T1" fmla="*/ 222 h 799"/>
                  <a:gd name="T2" fmla="*/ 250 w 502"/>
                  <a:gd name="T3" fmla="*/ 0 h 799"/>
                  <a:gd name="T4" fmla="*/ 0 w 502"/>
                  <a:gd name="T5" fmla="*/ 222 h 799"/>
                  <a:gd name="T6" fmla="*/ 0 w 502"/>
                  <a:gd name="T7" fmla="*/ 222 h 799"/>
                  <a:gd name="T8" fmla="*/ 0 w 502"/>
                  <a:gd name="T9" fmla="*/ 799 h 799"/>
                  <a:gd name="T10" fmla="*/ 502 w 502"/>
                  <a:gd name="T11" fmla="*/ 799 h 799"/>
                  <a:gd name="T12" fmla="*/ 502 w 502"/>
                  <a:gd name="T13" fmla="*/ 222 h 799"/>
                  <a:gd name="T14" fmla="*/ 502 w 502"/>
                  <a:gd name="T15" fmla="*/ 222 h 7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799">
                    <a:moveTo>
                      <a:pt x="502" y="222"/>
                    </a:moveTo>
                    <a:lnTo>
                      <a:pt x="250" y="0"/>
                    </a:lnTo>
                    <a:lnTo>
                      <a:pt x="0" y="222"/>
                    </a:lnTo>
                    <a:lnTo>
                      <a:pt x="0" y="222"/>
                    </a:lnTo>
                    <a:lnTo>
                      <a:pt x="0" y="799"/>
                    </a:lnTo>
                    <a:lnTo>
                      <a:pt x="502" y="799"/>
                    </a:lnTo>
                    <a:lnTo>
                      <a:pt x="502" y="222"/>
                    </a:lnTo>
                    <a:lnTo>
                      <a:pt x="502"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19" name="Rectangle 1066"/>
              <p:cNvSpPr>
                <a:spLocks noChangeArrowheads="1"/>
              </p:cNvSpPr>
              <p:nvPr userDrawn="1"/>
            </p:nvSpPr>
            <p:spPr bwMode="auto">
              <a:xfrm>
                <a:off x="8342313"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20" name="Rectangle 1067"/>
              <p:cNvSpPr>
                <a:spLocks noChangeArrowheads="1"/>
              </p:cNvSpPr>
              <p:nvPr userDrawn="1"/>
            </p:nvSpPr>
            <p:spPr bwMode="auto">
              <a:xfrm>
                <a:off x="8521701"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21" name="Rectangle 1068"/>
              <p:cNvSpPr>
                <a:spLocks noChangeArrowheads="1"/>
              </p:cNvSpPr>
              <p:nvPr userDrawn="1"/>
            </p:nvSpPr>
            <p:spPr bwMode="auto">
              <a:xfrm>
                <a:off x="8342313"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22" name="Rectangle 1069"/>
              <p:cNvSpPr>
                <a:spLocks noChangeArrowheads="1"/>
              </p:cNvSpPr>
              <p:nvPr userDrawn="1"/>
            </p:nvSpPr>
            <p:spPr bwMode="auto">
              <a:xfrm>
                <a:off x="8521701"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23" name="Rectangle 1070"/>
              <p:cNvSpPr>
                <a:spLocks noChangeArrowheads="1"/>
              </p:cNvSpPr>
              <p:nvPr userDrawn="1"/>
            </p:nvSpPr>
            <p:spPr bwMode="auto">
              <a:xfrm>
                <a:off x="8342313"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24" name="Rectangle 1071"/>
              <p:cNvSpPr>
                <a:spLocks noChangeArrowheads="1"/>
              </p:cNvSpPr>
              <p:nvPr userDrawn="1"/>
            </p:nvSpPr>
            <p:spPr bwMode="auto">
              <a:xfrm>
                <a:off x="8521701"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25" name="Oval 1072"/>
              <p:cNvSpPr>
                <a:spLocks noChangeArrowheads="1"/>
              </p:cNvSpPr>
              <p:nvPr userDrawn="1"/>
            </p:nvSpPr>
            <p:spPr bwMode="auto">
              <a:xfrm>
                <a:off x="11955463" y="5783263"/>
                <a:ext cx="122238" cy="222250"/>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26" name="Oval 1073"/>
              <p:cNvSpPr>
                <a:spLocks noChangeArrowheads="1"/>
              </p:cNvSpPr>
              <p:nvPr userDrawn="1"/>
            </p:nvSpPr>
            <p:spPr bwMode="auto">
              <a:xfrm>
                <a:off x="11882438" y="5900738"/>
                <a:ext cx="117475" cy="15398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27" name="Oval 1074"/>
              <p:cNvSpPr>
                <a:spLocks noChangeArrowheads="1"/>
              </p:cNvSpPr>
              <p:nvPr userDrawn="1"/>
            </p:nvSpPr>
            <p:spPr bwMode="auto">
              <a:xfrm>
                <a:off x="12011026" y="5926138"/>
                <a:ext cx="96838" cy="12858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28" name="Oval 1075"/>
              <p:cNvSpPr>
                <a:spLocks noChangeArrowheads="1"/>
              </p:cNvSpPr>
              <p:nvPr userDrawn="1"/>
            </p:nvSpPr>
            <p:spPr bwMode="auto">
              <a:xfrm>
                <a:off x="11928476" y="6032500"/>
                <a:ext cx="125413" cy="169863"/>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29" name="Oval 1076"/>
              <p:cNvSpPr>
                <a:spLocks noChangeArrowheads="1"/>
              </p:cNvSpPr>
              <p:nvPr userDrawn="1"/>
            </p:nvSpPr>
            <p:spPr bwMode="auto">
              <a:xfrm>
                <a:off x="11939588" y="5997575"/>
                <a:ext cx="100013" cy="92075"/>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30" name="Oval 1077"/>
              <p:cNvSpPr>
                <a:spLocks noChangeArrowheads="1"/>
              </p:cNvSpPr>
              <p:nvPr userDrawn="1"/>
            </p:nvSpPr>
            <p:spPr bwMode="auto">
              <a:xfrm>
                <a:off x="11896726" y="6034088"/>
                <a:ext cx="61913" cy="8413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31" name="Oval 1078"/>
              <p:cNvSpPr>
                <a:spLocks noChangeArrowheads="1"/>
              </p:cNvSpPr>
              <p:nvPr userDrawn="1"/>
            </p:nvSpPr>
            <p:spPr bwMode="auto">
              <a:xfrm>
                <a:off x="12009438" y="5997575"/>
                <a:ext cx="100013" cy="133350"/>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32" name="Oval 1079"/>
              <p:cNvSpPr>
                <a:spLocks noChangeArrowheads="1"/>
              </p:cNvSpPr>
              <p:nvPr userDrawn="1"/>
            </p:nvSpPr>
            <p:spPr bwMode="auto">
              <a:xfrm>
                <a:off x="11925301" y="5857875"/>
                <a:ext cx="61913" cy="85725"/>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33" name="Oval 1080"/>
              <p:cNvSpPr>
                <a:spLocks noChangeArrowheads="1"/>
              </p:cNvSpPr>
              <p:nvPr userDrawn="1"/>
            </p:nvSpPr>
            <p:spPr bwMode="auto">
              <a:xfrm>
                <a:off x="12039601" y="5884863"/>
                <a:ext cx="61913" cy="8413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34" name="Oval 1081"/>
              <p:cNvSpPr>
                <a:spLocks noChangeArrowheads="1"/>
              </p:cNvSpPr>
              <p:nvPr userDrawn="1"/>
            </p:nvSpPr>
            <p:spPr bwMode="auto">
              <a:xfrm>
                <a:off x="12012613" y="6088063"/>
                <a:ext cx="63500" cy="8413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35" name="Rectangle 1082"/>
              <p:cNvSpPr>
                <a:spLocks noChangeArrowheads="1"/>
              </p:cNvSpPr>
              <p:nvPr userDrawn="1"/>
            </p:nvSpPr>
            <p:spPr bwMode="auto">
              <a:xfrm>
                <a:off x="11995151" y="6088063"/>
                <a:ext cx="17463" cy="284163"/>
              </a:xfrm>
              <a:prstGeom prst="rect">
                <a:avLst/>
              </a:prstGeom>
              <a:solidFill>
                <a:srgbClr val="5BBA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36" name="Rectangle 1083"/>
              <p:cNvSpPr>
                <a:spLocks noChangeArrowheads="1"/>
              </p:cNvSpPr>
              <p:nvPr userDrawn="1"/>
            </p:nvSpPr>
            <p:spPr bwMode="auto">
              <a:xfrm>
                <a:off x="9102726" y="5692775"/>
                <a:ext cx="798513" cy="78581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37" name="Freeform 1084"/>
              <p:cNvSpPr/>
              <p:nvPr userDrawn="1"/>
            </p:nvSpPr>
            <p:spPr bwMode="auto">
              <a:xfrm>
                <a:off x="9102726" y="5338763"/>
                <a:ext cx="798513" cy="354013"/>
              </a:xfrm>
              <a:custGeom>
                <a:avLst/>
                <a:gdLst>
                  <a:gd name="T0" fmla="*/ 0 w 503"/>
                  <a:gd name="T1" fmla="*/ 223 h 223"/>
                  <a:gd name="T2" fmla="*/ 503 w 503"/>
                  <a:gd name="T3" fmla="*/ 223 h 223"/>
                  <a:gd name="T4" fmla="*/ 251 w 503"/>
                  <a:gd name="T5" fmla="*/ 0 h 223"/>
                  <a:gd name="T6" fmla="*/ 0 w 503"/>
                  <a:gd name="T7" fmla="*/ 223 h 223"/>
                </a:gdLst>
                <a:ahLst/>
                <a:cxnLst>
                  <a:cxn ang="0">
                    <a:pos x="T0" y="T1"/>
                  </a:cxn>
                  <a:cxn ang="0">
                    <a:pos x="T2" y="T3"/>
                  </a:cxn>
                  <a:cxn ang="0">
                    <a:pos x="T4" y="T5"/>
                  </a:cxn>
                  <a:cxn ang="0">
                    <a:pos x="T6" y="T7"/>
                  </a:cxn>
                </a:cxnLst>
                <a:rect l="0" t="0" r="r" b="b"/>
                <a:pathLst>
                  <a:path w="503" h="223">
                    <a:moveTo>
                      <a:pt x="0" y="223"/>
                    </a:moveTo>
                    <a:lnTo>
                      <a:pt x="503" y="223"/>
                    </a:lnTo>
                    <a:lnTo>
                      <a:pt x="251" y="0"/>
                    </a:lnTo>
                    <a:lnTo>
                      <a:pt x="0" y="223"/>
                    </a:lnTo>
                    <a:close/>
                  </a:path>
                </a:pathLst>
              </a:cu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38" name="Rectangle 1085"/>
              <p:cNvSpPr>
                <a:spLocks noChangeArrowheads="1"/>
              </p:cNvSpPr>
              <p:nvPr userDrawn="1"/>
            </p:nvSpPr>
            <p:spPr bwMode="auto">
              <a:xfrm>
                <a:off x="936783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39" name="Rectangle 1086"/>
              <p:cNvSpPr>
                <a:spLocks noChangeArrowheads="1"/>
              </p:cNvSpPr>
              <p:nvPr userDrawn="1"/>
            </p:nvSpPr>
            <p:spPr bwMode="auto">
              <a:xfrm>
                <a:off x="9547226" y="5967413"/>
                <a:ext cx="93663"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0" name="Rectangle 1087"/>
              <p:cNvSpPr>
                <a:spLocks noChangeArrowheads="1"/>
              </p:cNvSpPr>
              <p:nvPr userDrawn="1"/>
            </p:nvSpPr>
            <p:spPr bwMode="auto">
              <a:xfrm>
                <a:off x="9367838" y="613410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1" name="Rectangle 1088"/>
              <p:cNvSpPr>
                <a:spLocks noChangeArrowheads="1"/>
              </p:cNvSpPr>
              <p:nvPr userDrawn="1"/>
            </p:nvSpPr>
            <p:spPr bwMode="auto">
              <a:xfrm>
                <a:off x="9547226" y="6134100"/>
                <a:ext cx="93663"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3" name="Rectangle 1090"/>
              <p:cNvSpPr>
                <a:spLocks noChangeArrowheads="1"/>
              </p:cNvSpPr>
              <p:nvPr userDrawn="1"/>
            </p:nvSpPr>
            <p:spPr bwMode="auto">
              <a:xfrm>
                <a:off x="4200526" y="5851525"/>
                <a:ext cx="636588" cy="62706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4" name="Freeform 1091"/>
              <p:cNvSpPr/>
              <p:nvPr userDrawn="1"/>
            </p:nvSpPr>
            <p:spPr bwMode="auto">
              <a:xfrm>
                <a:off x="4200526" y="5570538"/>
                <a:ext cx="636588" cy="280988"/>
              </a:xfrm>
              <a:custGeom>
                <a:avLst/>
                <a:gdLst>
                  <a:gd name="T0" fmla="*/ 0 w 401"/>
                  <a:gd name="T1" fmla="*/ 177 h 177"/>
                  <a:gd name="T2" fmla="*/ 401 w 401"/>
                  <a:gd name="T3" fmla="*/ 177 h 177"/>
                  <a:gd name="T4" fmla="*/ 200 w 401"/>
                  <a:gd name="T5" fmla="*/ 0 h 177"/>
                  <a:gd name="T6" fmla="*/ 0 w 401"/>
                  <a:gd name="T7" fmla="*/ 177 h 177"/>
                </a:gdLst>
                <a:ahLst/>
                <a:cxnLst>
                  <a:cxn ang="0">
                    <a:pos x="T0" y="T1"/>
                  </a:cxn>
                  <a:cxn ang="0">
                    <a:pos x="T2" y="T3"/>
                  </a:cxn>
                  <a:cxn ang="0">
                    <a:pos x="T4" y="T5"/>
                  </a:cxn>
                  <a:cxn ang="0">
                    <a:pos x="T6" y="T7"/>
                  </a:cxn>
                </a:cxnLst>
                <a:rect l="0" t="0" r="r" b="b"/>
                <a:pathLst>
                  <a:path w="401" h="177">
                    <a:moveTo>
                      <a:pt x="0" y="177"/>
                    </a:moveTo>
                    <a:lnTo>
                      <a:pt x="401" y="177"/>
                    </a:lnTo>
                    <a:lnTo>
                      <a:pt x="200" y="0"/>
                    </a:lnTo>
                    <a:lnTo>
                      <a:pt x="0" y="177"/>
                    </a:lnTo>
                    <a:close/>
                  </a:path>
                </a:pathLst>
              </a:cu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45" name="Rectangle 1092"/>
              <p:cNvSpPr>
                <a:spLocks noChangeArrowheads="1"/>
              </p:cNvSpPr>
              <p:nvPr userDrawn="1"/>
            </p:nvSpPr>
            <p:spPr bwMode="auto">
              <a:xfrm>
                <a:off x="438308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6" name="Rectangle 1093"/>
              <p:cNvSpPr>
                <a:spLocks noChangeArrowheads="1"/>
              </p:cNvSpPr>
              <p:nvPr userDrawn="1"/>
            </p:nvSpPr>
            <p:spPr bwMode="auto">
              <a:xfrm>
                <a:off x="456088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7" name="Rectangle 1094"/>
              <p:cNvSpPr>
                <a:spLocks noChangeArrowheads="1"/>
              </p:cNvSpPr>
              <p:nvPr userDrawn="1"/>
            </p:nvSpPr>
            <p:spPr bwMode="auto">
              <a:xfrm>
                <a:off x="4383088" y="613410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8" name="Rectangle 1095"/>
              <p:cNvSpPr>
                <a:spLocks noChangeArrowheads="1"/>
              </p:cNvSpPr>
              <p:nvPr userDrawn="1"/>
            </p:nvSpPr>
            <p:spPr bwMode="auto">
              <a:xfrm>
                <a:off x="4560888" y="613410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9" name="Oval 1096"/>
              <p:cNvSpPr>
                <a:spLocks noChangeArrowheads="1"/>
              </p:cNvSpPr>
              <p:nvPr userDrawn="1"/>
            </p:nvSpPr>
            <p:spPr bwMode="auto">
              <a:xfrm>
                <a:off x="8836026" y="5784850"/>
                <a:ext cx="149225" cy="2762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0" name="Oval 1097"/>
              <p:cNvSpPr>
                <a:spLocks noChangeArrowheads="1"/>
              </p:cNvSpPr>
              <p:nvPr userDrawn="1"/>
            </p:nvSpPr>
            <p:spPr bwMode="auto">
              <a:xfrm>
                <a:off x="8743951" y="5930900"/>
                <a:ext cx="146050" cy="19208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1" name="Oval 1098"/>
              <p:cNvSpPr>
                <a:spLocks noChangeArrowheads="1"/>
              </p:cNvSpPr>
              <p:nvPr userDrawn="1"/>
            </p:nvSpPr>
            <p:spPr bwMode="auto">
              <a:xfrm>
                <a:off x="8904288" y="5964238"/>
                <a:ext cx="120650" cy="1587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2" name="Oval 1099"/>
              <p:cNvSpPr>
                <a:spLocks noChangeArrowheads="1"/>
              </p:cNvSpPr>
              <p:nvPr userDrawn="1"/>
            </p:nvSpPr>
            <p:spPr bwMode="auto">
              <a:xfrm>
                <a:off x="8799513" y="6094413"/>
                <a:ext cx="157163" cy="212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3" name="Oval 1100"/>
              <p:cNvSpPr>
                <a:spLocks noChangeArrowheads="1"/>
              </p:cNvSpPr>
              <p:nvPr userDrawn="1"/>
            </p:nvSpPr>
            <p:spPr bwMode="auto">
              <a:xfrm>
                <a:off x="8816976" y="6051550"/>
                <a:ext cx="122238" cy="11588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4" name="Oval 1101"/>
              <p:cNvSpPr>
                <a:spLocks noChangeArrowheads="1"/>
              </p:cNvSpPr>
              <p:nvPr userDrawn="1"/>
            </p:nvSpPr>
            <p:spPr bwMode="auto">
              <a:xfrm>
                <a:off x="8761413" y="6096000"/>
                <a:ext cx="77788" cy="1047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5" name="Oval 1102"/>
              <p:cNvSpPr>
                <a:spLocks noChangeArrowheads="1"/>
              </p:cNvSpPr>
              <p:nvPr userDrawn="1"/>
            </p:nvSpPr>
            <p:spPr bwMode="auto">
              <a:xfrm>
                <a:off x="8902701" y="6051550"/>
                <a:ext cx="122238" cy="1651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6" name="Oval 1103"/>
              <p:cNvSpPr>
                <a:spLocks noChangeArrowheads="1"/>
              </p:cNvSpPr>
              <p:nvPr userDrawn="1"/>
            </p:nvSpPr>
            <p:spPr bwMode="auto">
              <a:xfrm>
                <a:off x="8796338" y="5880100"/>
                <a:ext cx="77788" cy="1047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7" name="Oval 1104"/>
              <p:cNvSpPr>
                <a:spLocks noChangeArrowheads="1"/>
              </p:cNvSpPr>
              <p:nvPr userDrawn="1"/>
            </p:nvSpPr>
            <p:spPr bwMode="auto">
              <a:xfrm>
                <a:off x="8939213" y="5911850"/>
                <a:ext cx="77788" cy="10318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8" name="Oval 1105"/>
              <p:cNvSpPr>
                <a:spLocks noChangeArrowheads="1"/>
              </p:cNvSpPr>
              <p:nvPr userDrawn="1"/>
            </p:nvSpPr>
            <p:spPr bwMode="auto">
              <a:xfrm>
                <a:off x="8905876" y="6164263"/>
                <a:ext cx="77788" cy="1063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9" name="Rectangle 1106"/>
              <p:cNvSpPr>
                <a:spLocks noChangeArrowheads="1"/>
              </p:cNvSpPr>
              <p:nvPr userDrawn="1"/>
            </p:nvSpPr>
            <p:spPr bwMode="auto">
              <a:xfrm>
                <a:off x="8882063" y="6164263"/>
                <a:ext cx="23813" cy="352425"/>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60" name="Oval 1107"/>
              <p:cNvSpPr>
                <a:spLocks noChangeArrowheads="1"/>
              </p:cNvSpPr>
              <p:nvPr userDrawn="1"/>
            </p:nvSpPr>
            <p:spPr bwMode="auto">
              <a:xfrm>
                <a:off x="8588376" y="5976938"/>
                <a:ext cx="120650" cy="2222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1" name="Oval 1108"/>
              <p:cNvSpPr>
                <a:spLocks noChangeArrowheads="1"/>
              </p:cNvSpPr>
              <p:nvPr userDrawn="1"/>
            </p:nvSpPr>
            <p:spPr bwMode="auto">
              <a:xfrm>
                <a:off x="8515351" y="6094413"/>
                <a:ext cx="115888" cy="1524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2" name="Oval 1109"/>
              <p:cNvSpPr>
                <a:spLocks noChangeArrowheads="1"/>
              </p:cNvSpPr>
              <p:nvPr userDrawn="1"/>
            </p:nvSpPr>
            <p:spPr bwMode="auto">
              <a:xfrm>
                <a:off x="8643938" y="6119813"/>
                <a:ext cx="96838" cy="1270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3" name="Oval 1110"/>
              <p:cNvSpPr>
                <a:spLocks noChangeArrowheads="1"/>
              </p:cNvSpPr>
              <p:nvPr userDrawn="1"/>
            </p:nvSpPr>
            <p:spPr bwMode="auto">
              <a:xfrm>
                <a:off x="8559801" y="6224588"/>
                <a:ext cx="127000" cy="1714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4" name="Oval 1111"/>
              <p:cNvSpPr>
                <a:spLocks noChangeArrowheads="1"/>
              </p:cNvSpPr>
              <p:nvPr userDrawn="1"/>
            </p:nvSpPr>
            <p:spPr bwMode="auto">
              <a:xfrm>
                <a:off x="8574088" y="6191250"/>
                <a:ext cx="98425" cy="920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5" name="Oval 1112"/>
              <p:cNvSpPr>
                <a:spLocks noChangeArrowheads="1"/>
              </p:cNvSpPr>
              <p:nvPr userDrawn="1"/>
            </p:nvSpPr>
            <p:spPr bwMode="auto">
              <a:xfrm>
                <a:off x="8529638" y="6226175"/>
                <a:ext cx="61913" cy="85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6" name="Oval 1113"/>
              <p:cNvSpPr>
                <a:spLocks noChangeArrowheads="1"/>
              </p:cNvSpPr>
              <p:nvPr userDrawn="1"/>
            </p:nvSpPr>
            <p:spPr bwMode="auto">
              <a:xfrm>
                <a:off x="8642351" y="6191250"/>
                <a:ext cx="100013" cy="1333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7" name="Oval 1114"/>
              <p:cNvSpPr>
                <a:spLocks noChangeArrowheads="1"/>
              </p:cNvSpPr>
              <p:nvPr userDrawn="1"/>
            </p:nvSpPr>
            <p:spPr bwMode="auto">
              <a:xfrm>
                <a:off x="8556626" y="6053138"/>
                <a:ext cx="65088" cy="825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8" name="Oval 1115"/>
              <p:cNvSpPr>
                <a:spLocks noChangeArrowheads="1"/>
              </p:cNvSpPr>
              <p:nvPr userDrawn="1"/>
            </p:nvSpPr>
            <p:spPr bwMode="auto">
              <a:xfrm>
                <a:off x="8672513" y="6076950"/>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9" name="Oval 1116"/>
              <p:cNvSpPr>
                <a:spLocks noChangeArrowheads="1"/>
              </p:cNvSpPr>
              <p:nvPr userDrawn="1"/>
            </p:nvSpPr>
            <p:spPr bwMode="auto">
              <a:xfrm>
                <a:off x="8645526" y="6281738"/>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0" name="Rectangle 1117"/>
              <p:cNvSpPr>
                <a:spLocks noChangeArrowheads="1"/>
              </p:cNvSpPr>
              <p:nvPr userDrawn="1"/>
            </p:nvSpPr>
            <p:spPr bwMode="auto">
              <a:xfrm>
                <a:off x="8628063" y="6281738"/>
                <a:ext cx="17463" cy="282575"/>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71" name="Oval 1118"/>
              <p:cNvSpPr>
                <a:spLocks noChangeArrowheads="1"/>
              </p:cNvSpPr>
              <p:nvPr userDrawn="1"/>
            </p:nvSpPr>
            <p:spPr bwMode="auto">
              <a:xfrm>
                <a:off x="10025063" y="6002338"/>
                <a:ext cx="122238" cy="2222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2" name="Oval 1119"/>
              <p:cNvSpPr>
                <a:spLocks noChangeArrowheads="1"/>
              </p:cNvSpPr>
              <p:nvPr userDrawn="1"/>
            </p:nvSpPr>
            <p:spPr bwMode="auto">
              <a:xfrm>
                <a:off x="9952038" y="6121400"/>
                <a:ext cx="117475" cy="15081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3" name="Oval 1120"/>
              <p:cNvSpPr>
                <a:spLocks noChangeArrowheads="1"/>
              </p:cNvSpPr>
              <p:nvPr userDrawn="1"/>
            </p:nvSpPr>
            <p:spPr bwMode="auto">
              <a:xfrm>
                <a:off x="10082213" y="6145213"/>
                <a:ext cx="95250" cy="1270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4" name="Oval 1121"/>
              <p:cNvSpPr>
                <a:spLocks noChangeArrowheads="1"/>
              </p:cNvSpPr>
              <p:nvPr userDrawn="1"/>
            </p:nvSpPr>
            <p:spPr bwMode="auto">
              <a:xfrm>
                <a:off x="9998076" y="6251575"/>
                <a:ext cx="125413" cy="1698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5" name="Oval 1122"/>
              <p:cNvSpPr>
                <a:spLocks noChangeArrowheads="1"/>
              </p:cNvSpPr>
              <p:nvPr userDrawn="1"/>
            </p:nvSpPr>
            <p:spPr bwMode="auto">
              <a:xfrm>
                <a:off x="10010776" y="6216650"/>
                <a:ext cx="98425" cy="936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6" name="Oval 1123"/>
              <p:cNvSpPr>
                <a:spLocks noChangeArrowheads="1"/>
              </p:cNvSpPr>
              <p:nvPr userDrawn="1"/>
            </p:nvSpPr>
            <p:spPr bwMode="auto">
              <a:xfrm>
                <a:off x="9966326" y="6253163"/>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7" name="Oval 1124"/>
              <p:cNvSpPr>
                <a:spLocks noChangeArrowheads="1"/>
              </p:cNvSpPr>
              <p:nvPr userDrawn="1"/>
            </p:nvSpPr>
            <p:spPr bwMode="auto">
              <a:xfrm>
                <a:off x="10080626" y="6216650"/>
                <a:ext cx="98425" cy="1317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8" name="Oval 1125"/>
              <p:cNvSpPr>
                <a:spLocks noChangeArrowheads="1"/>
              </p:cNvSpPr>
              <p:nvPr userDrawn="1"/>
            </p:nvSpPr>
            <p:spPr bwMode="auto">
              <a:xfrm>
                <a:off x="9994901" y="6078538"/>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9" name="Oval 1126"/>
              <p:cNvSpPr>
                <a:spLocks noChangeArrowheads="1"/>
              </p:cNvSpPr>
              <p:nvPr userDrawn="1"/>
            </p:nvSpPr>
            <p:spPr bwMode="auto">
              <a:xfrm>
                <a:off x="10109201" y="6103938"/>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80" name="Oval 1127"/>
              <p:cNvSpPr>
                <a:spLocks noChangeArrowheads="1"/>
              </p:cNvSpPr>
              <p:nvPr userDrawn="1"/>
            </p:nvSpPr>
            <p:spPr bwMode="auto">
              <a:xfrm>
                <a:off x="10083801" y="6307138"/>
                <a:ext cx="61913" cy="85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81" name="Rectangle 1128"/>
              <p:cNvSpPr>
                <a:spLocks noChangeArrowheads="1"/>
              </p:cNvSpPr>
              <p:nvPr userDrawn="1"/>
            </p:nvSpPr>
            <p:spPr bwMode="auto">
              <a:xfrm>
                <a:off x="10064751" y="6307138"/>
                <a:ext cx="19050" cy="28416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82" name="Oval 1129"/>
              <p:cNvSpPr>
                <a:spLocks noChangeArrowheads="1"/>
              </p:cNvSpPr>
              <p:nvPr userDrawn="1"/>
            </p:nvSpPr>
            <p:spPr bwMode="auto">
              <a:xfrm>
                <a:off x="3987801" y="5935663"/>
                <a:ext cx="120650" cy="2222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83" name="Oval 1130"/>
              <p:cNvSpPr>
                <a:spLocks noChangeArrowheads="1"/>
              </p:cNvSpPr>
              <p:nvPr userDrawn="1"/>
            </p:nvSpPr>
            <p:spPr bwMode="auto">
              <a:xfrm>
                <a:off x="3913188" y="6053138"/>
                <a:ext cx="117475" cy="1524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84" name="Oval 1131"/>
              <p:cNvSpPr>
                <a:spLocks noChangeArrowheads="1"/>
              </p:cNvSpPr>
              <p:nvPr userDrawn="1"/>
            </p:nvSpPr>
            <p:spPr bwMode="auto">
              <a:xfrm>
                <a:off x="4043363" y="6078538"/>
                <a:ext cx="96838" cy="1270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85" name="Oval 1132"/>
              <p:cNvSpPr>
                <a:spLocks noChangeArrowheads="1"/>
              </p:cNvSpPr>
              <p:nvPr userDrawn="1"/>
            </p:nvSpPr>
            <p:spPr bwMode="auto">
              <a:xfrm>
                <a:off x="3959226" y="6184900"/>
                <a:ext cx="127000" cy="1698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86" name="Oval 1133"/>
              <p:cNvSpPr>
                <a:spLocks noChangeArrowheads="1"/>
              </p:cNvSpPr>
              <p:nvPr userDrawn="1"/>
            </p:nvSpPr>
            <p:spPr bwMode="auto">
              <a:xfrm>
                <a:off x="3971926" y="6149975"/>
                <a:ext cx="100013" cy="920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87" name="Oval 1134"/>
              <p:cNvSpPr>
                <a:spLocks noChangeArrowheads="1"/>
              </p:cNvSpPr>
              <p:nvPr userDrawn="1"/>
            </p:nvSpPr>
            <p:spPr bwMode="auto">
              <a:xfrm>
                <a:off x="3927476" y="6186488"/>
                <a:ext cx="63500"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88" name="Oval 1135"/>
              <p:cNvSpPr>
                <a:spLocks noChangeArrowheads="1"/>
              </p:cNvSpPr>
              <p:nvPr userDrawn="1"/>
            </p:nvSpPr>
            <p:spPr bwMode="auto">
              <a:xfrm>
                <a:off x="4041776" y="6149975"/>
                <a:ext cx="100013" cy="1317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89" name="Oval 1136"/>
              <p:cNvSpPr>
                <a:spLocks noChangeArrowheads="1"/>
              </p:cNvSpPr>
              <p:nvPr userDrawn="1"/>
            </p:nvSpPr>
            <p:spPr bwMode="auto">
              <a:xfrm>
                <a:off x="3956051" y="6010275"/>
                <a:ext cx="63500" cy="85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90" name="Oval 1137"/>
              <p:cNvSpPr>
                <a:spLocks noChangeArrowheads="1"/>
              </p:cNvSpPr>
              <p:nvPr userDrawn="1"/>
            </p:nvSpPr>
            <p:spPr bwMode="auto">
              <a:xfrm>
                <a:off x="4071938" y="6037263"/>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91" name="Oval 1138"/>
              <p:cNvSpPr>
                <a:spLocks noChangeArrowheads="1"/>
              </p:cNvSpPr>
              <p:nvPr userDrawn="1"/>
            </p:nvSpPr>
            <p:spPr bwMode="auto">
              <a:xfrm>
                <a:off x="4044951" y="6240463"/>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92" name="Rectangle 1139"/>
              <p:cNvSpPr>
                <a:spLocks noChangeArrowheads="1"/>
              </p:cNvSpPr>
              <p:nvPr userDrawn="1"/>
            </p:nvSpPr>
            <p:spPr bwMode="auto">
              <a:xfrm>
                <a:off x="4027488" y="6240463"/>
                <a:ext cx="17463" cy="28416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93" name="Rectangle 1140"/>
              <p:cNvSpPr>
                <a:spLocks noChangeArrowheads="1"/>
              </p:cNvSpPr>
              <p:nvPr userDrawn="1"/>
            </p:nvSpPr>
            <p:spPr bwMode="auto">
              <a:xfrm>
                <a:off x="4692651" y="5613400"/>
                <a:ext cx="71438" cy="234950"/>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95" name="Oval 1142"/>
              <p:cNvSpPr>
                <a:spLocks noChangeArrowheads="1"/>
              </p:cNvSpPr>
              <p:nvPr userDrawn="1"/>
            </p:nvSpPr>
            <p:spPr bwMode="auto">
              <a:xfrm>
                <a:off x="5508626" y="671036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96" name="Oval 1143"/>
              <p:cNvSpPr>
                <a:spLocks noChangeArrowheads="1"/>
              </p:cNvSpPr>
              <p:nvPr userDrawn="1"/>
            </p:nvSpPr>
            <p:spPr bwMode="auto">
              <a:xfrm>
                <a:off x="4873626" y="6710363"/>
                <a:ext cx="144463"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97" name="Freeform 1144"/>
              <p:cNvSpPr>
                <a:spLocks noEditPoints="1"/>
              </p:cNvSpPr>
              <p:nvPr userDrawn="1"/>
            </p:nvSpPr>
            <p:spPr bwMode="auto">
              <a:xfrm>
                <a:off x="4757738" y="6554788"/>
                <a:ext cx="976313" cy="250825"/>
              </a:xfrm>
              <a:custGeom>
                <a:avLst/>
                <a:gdLst>
                  <a:gd name="T0" fmla="*/ 617 w 628"/>
                  <a:gd name="T1" fmla="*/ 97 h 162"/>
                  <a:gd name="T2" fmla="*/ 438 w 628"/>
                  <a:gd name="T3" fmla="*/ 52 h 162"/>
                  <a:gd name="T4" fmla="*/ 251 w 628"/>
                  <a:gd name="T5" fmla="*/ 2 h 162"/>
                  <a:gd name="T6" fmla="*/ 14 w 628"/>
                  <a:gd name="T7" fmla="*/ 64 h 162"/>
                  <a:gd name="T8" fmla="*/ 14 w 628"/>
                  <a:gd name="T9" fmla="*/ 143 h 162"/>
                  <a:gd name="T10" fmla="*/ 66 w 628"/>
                  <a:gd name="T11" fmla="*/ 150 h 162"/>
                  <a:gd name="T12" fmla="*/ 66 w 628"/>
                  <a:gd name="T13" fmla="*/ 146 h 162"/>
                  <a:gd name="T14" fmla="*/ 121 w 628"/>
                  <a:gd name="T15" fmla="*/ 91 h 162"/>
                  <a:gd name="T16" fmla="*/ 176 w 628"/>
                  <a:gd name="T17" fmla="*/ 146 h 162"/>
                  <a:gd name="T18" fmla="*/ 175 w 628"/>
                  <a:gd name="T19" fmla="*/ 154 h 162"/>
                  <a:gd name="T20" fmla="*/ 456 w 628"/>
                  <a:gd name="T21" fmla="*/ 161 h 162"/>
                  <a:gd name="T22" fmla="*/ 476 w 628"/>
                  <a:gd name="T23" fmla="*/ 160 h 162"/>
                  <a:gd name="T24" fmla="*/ 474 w 628"/>
                  <a:gd name="T25" fmla="*/ 146 h 162"/>
                  <a:gd name="T26" fmla="*/ 529 w 628"/>
                  <a:gd name="T27" fmla="*/ 91 h 162"/>
                  <a:gd name="T28" fmla="*/ 584 w 628"/>
                  <a:gd name="T29" fmla="*/ 146 h 162"/>
                  <a:gd name="T30" fmla="*/ 583 w 628"/>
                  <a:gd name="T31" fmla="*/ 158 h 162"/>
                  <a:gd name="T32" fmla="*/ 610 w 628"/>
                  <a:gd name="T33" fmla="*/ 156 h 162"/>
                  <a:gd name="T34" fmla="*/ 617 w 628"/>
                  <a:gd name="T35" fmla="*/ 97 h 162"/>
                  <a:gd name="T36" fmla="*/ 171 w 628"/>
                  <a:gd name="T37" fmla="*/ 45 h 162"/>
                  <a:gd name="T38" fmla="*/ 162 w 628"/>
                  <a:gd name="T39" fmla="*/ 24 h 162"/>
                  <a:gd name="T40" fmla="*/ 255 w 628"/>
                  <a:gd name="T41" fmla="*/ 13 h 162"/>
                  <a:gd name="T42" fmla="*/ 269 w 628"/>
                  <a:gd name="T43" fmla="*/ 54 h 162"/>
                  <a:gd name="T44" fmla="*/ 171 w 628"/>
                  <a:gd name="T45" fmla="*/ 45 h 162"/>
                  <a:gd name="T46" fmla="*/ 285 w 628"/>
                  <a:gd name="T47" fmla="*/ 53 h 162"/>
                  <a:gd name="T48" fmla="*/ 266 w 628"/>
                  <a:gd name="T49" fmla="*/ 13 h 162"/>
                  <a:gd name="T50" fmla="*/ 425 w 628"/>
                  <a:gd name="T51" fmla="*/ 54 h 162"/>
                  <a:gd name="T52" fmla="*/ 285 w 628"/>
                  <a:gd name="T53" fmla="*/ 5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162">
                    <a:moveTo>
                      <a:pt x="617" y="97"/>
                    </a:moveTo>
                    <a:cubicBezTo>
                      <a:pt x="570" y="62"/>
                      <a:pt x="438" y="52"/>
                      <a:pt x="438" y="52"/>
                    </a:cubicBezTo>
                    <a:cubicBezTo>
                      <a:pt x="438" y="52"/>
                      <a:pt x="362" y="3"/>
                      <a:pt x="251" y="2"/>
                    </a:cubicBezTo>
                    <a:cubicBezTo>
                      <a:pt x="141" y="0"/>
                      <a:pt x="14" y="64"/>
                      <a:pt x="14" y="64"/>
                    </a:cubicBezTo>
                    <a:cubicBezTo>
                      <a:pt x="1" y="70"/>
                      <a:pt x="0" y="134"/>
                      <a:pt x="14" y="143"/>
                    </a:cubicBezTo>
                    <a:cubicBezTo>
                      <a:pt x="26" y="150"/>
                      <a:pt x="57" y="152"/>
                      <a:pt x="66" y="150"/>
                    </a:cubicBezTo>
                    <a:cubicBezTo>
                      <a:pt x="66" y="149"/>
                      <a:pt x="66" y="147"/>
                      <a:pt x="66" y="146"/>
                    </a:cubicBezTo>
                    <a:cubicBezTo>
                      <a:pt x="66" y="116"/>
                      <a:pt x="90" y="91"/>
                      <a:pt x="121" y="91"/>
                    </a:cubicBezTo>
                    <a:cubicBezTo>
                      <a:pt x="151" y="91"/>
                      <a:pt x="176" y="116"/>
                      <a:pt x="176" y="146"/>
                    </a:cubicBezTo>
                    <a:cubicBezTo>
                      <a:pt x="176" y="149"/>
                      <a:pt x="175" y="151"/>
                      <a:pt x="175" y="154"/>
                    </a:cubicBezTo>
                    <a:cubicBezTo>
                      <a:pt x="285" y="157"/>
                      <a:pt x="445" y="162"/>
                      <a:pt x="456" y="161"/>
                    </a:cubicBezTo>
                    <a:cubicBezTo>
                      <a:pt x="459" y="161"/>
                      <a:pt x="466" y="160"/>
                      <a:pt x="476" y="160"/>
                    </a:cubicBezTo>
                    <a:cubicBezTo>
                      <a:pt x="475" y="156"/>
                      <a:pt x="474" y="151"/>
                      <a:pt x="474" y="146"/>
                    </a:cubicBezTo>
                    <a:cubicBezTo>
                      <a:pt x="474" y="116"/>
                      <a:pt x="499" y="91"/>
                      <a:pt x="529" y="91"/>
                    </a:cubicBezTo>
                    <a:cubicBezTo>
                      <a:pt x="560" y="91"/>
                      <a:pt x="584" y="116"/>
                      <a:pt x="584" y="146"/>
                    </a:cubicBezTo>
                    <a:cubicBezTo>
                      <a:pt x="584" y="150"/>
                      <a:pt x="584" y="154"/>
                      <a:pt x="583" y="158"/>
                    </a:cubicBezTo>
                    <a:cubicBezTo>
                      <a:pt x="584" y="160"/>
                      <a:pt x="608" y="159"/>
                      <a:pt x="610" y="156"/>
                    </a:cubicBezTo>
                    <a:cubicBezTo>
                      <a:pt x="621" y="135"/>
                      <a:pt x="628" y="105"/>
                      <a:pt x="617" y="97"/>
                    </a:cubicBezTo>
                    <a:close/>
                    <a:moveTo>
                      <a:pt x="171" y="45"/>
                    </a:moveTo>
                    <a:cubicBezTo>
                      <a:pt x="162" y="24"/>
                      <a:pt x="162" y="24"/>
                      <a:pt x="162" y="24"/>
                    </a:cubicBezTo>
                    <a:cubicBezTo>
                      <a:pt x="187" y="15"/>
                      <a:pt x="255" y="13"/>
                      <a:pt x="255" y="13"/>
                    </a:cubicBezTo>
                    <a:cubicBezTo>
                      <a:pt x="269" y="54"/>
                      <a:pt x="269" y="54"/>
                      <a:pt x="269" y="54"/>
                    </a:cubicBezTo>
                    <a:cubicBezTo>
                      <a:pt x="244" y="53"/>
                      <a:pt x="171" y="45"/>
                      <a:pt x="171" y="45"/>
                    </a:cubicBezTo>
                    <a:close/>
                    <a:moveTo>
                      <a:pt x="285" y="53"/>
                    </a:moveTo>
                    <a:cubicBezTo>
                      <a:pt x="266" y="13"/>
                      <a:pt x="266" y="13"/>
                      <a:pt x="266" y="13"/>
                    </a:cubicBezTo>
                    <a:cubicBezTo>
                      <a:pt x="337" y="13"/>
                      <a:pt x="425" y="54"/>
                      <a:pt x="425" y="54"/>
                    </a:cubicBezTo>
                    <a:lnTo>
                      <a:pt x="28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305" name="组合 10304"/>
          <p:cNvGrpSpPr/>
          <p:nvPr userDrawn="1"/>
        </p:nvGrpSpPr>
        <p:grpSpPr>
          <a:xfrm>
            <a:off x="546894" y="980280"/>
            <a:ext cx="6615113" cy="4400551"/>
            <a:chOff x="546894" y="980280"/>
            <a:chExt cx="6615113" cy="4400551"/>
          </a:xfrm>
        </p:grpSpPr>
        <p:sp>
          <p:nvSpPr>
            <p:cNvPr id="10098" name="Freeform 1145"/>
            <p:cNvSpPr/>
            <p:nvPr userDrawn="1"/>
          </p:nvSpPr>
          <p:spPr bwMode="auto">
            <a:xfrm>
              <a:off x="5468144" y="4098130"/>
              <a:ext cx="1693863" cy="1011238"/>
            </a:xfrm>
            <a:custGeom>
              <a:avLst/>
              <a:gdLst>
                <a:gd name="T0" fmla="*/ 1067 w 1067"/>
                <a:gd name="T1" fmla="*/ 62 h 637"/>
                <a:gd name="T2" fmla="*/ 0 w 1067"/>
                <a:gd name="T3" fmla="*/ 637 h 637"/>
                <a:gd name="T4" fmla="*/ 151 w 1067"/>
                <a:gd name="T5" fmla="*/ 0 h 637"/>
                <a:gd name="T6" fmla="*/ 1067 w 1067"/>
                <a:gd name="T7" fmla="*/ 62 h 637"/>
              </a:gdLst>
              <a:ahLst/>
              <a:cxnLst>
                <a:cxn ang="0">
                  <a:pos x="T0" y="T1"/>
                </a:cxn>
                <a:cxn ang="0">
                  <a:pos x="T2" y="T3"/>
                </a:cxn>
                <a:cxn ang="0">
                  <a:pos x="T4" y="T5"/>
                </a:cxn>
                <a:cxn ang="0">
                  <a:pos x="T6" y="T7"/>
                </a:cxn>
              </a:cxnLst>
              <a:rect l="0" t="0" r="r" b="b"/>
              <a:pathLst>
                <a:path w="1067" h="637">
                  <a:moveTo>
                    <a:pt x="1067" y="62"/>
                  </a:moveTo>
                  <a:lnTo>
                    <a:pt x="0" y="637"/>
                  </a:lnTo>
                  <a:lnTo>
                    <a:pt x="151" y="0"/>
                  </a:lnTo>
                  <a:lnTo>
                    <a:pt x="1067" y="62"/>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0099" name="Freeform 1146"/>
            <p:cNvSpPr/>
            <p:nvPr userDrawn="1"/>
          </p:nvSpPr>
          <p:spPr bwMode="auto">
            <a:xfrm>
              <a:off x="5468144" y="4633118"/>
              <a:ext cx="1182688" cy="747713"/>
            </a:xfrm>
            <a:custGeom>
              <a:avLst/>
              <a:gdLst>
                <a:gd name="T0" fmla="*/ 0 w 745"/>
                <a:gd name="T1" fmla="*/ 300 h 471"/>
                <a:gd name="T2" fmla="*/ 745 w 745"/>
                <a:gd name="T3" fmla="*/ 471 h 471"/>
                <a:gd name="T4" fmla="*/ 558 w 745"/>
                <a:gd name="T5" fmla="*/ 0 h 471"/>
                <a:gd name="T6" fmla="*/ 0 w 745"/>
                <a:gd name="T7" fmla="*/ 300 h 471"/>
              </a:gdLst>
              <a:ahLst/>
              <a:cxnLst>
                <a:cxn ang="0">
                  <a:pos x="T0" y="T1"/>
                </a:cxn>
                <a:cxn ang="0">
                  <a:pos x="T2" y="T3"/>
                </a:cxn>
                <a:cxn ang="0">
                  <a:pos x="T4" y="T5"/>
                </a:cxn>
                <a:cxn ang="0">
                  <a:pos x="T6" y="T7"/>
                </a:cxn>
              </a:cxnLst>
              <a:rect l="0" t="0" r="r" b="b"/>
              <a:pathLst>
                <a:path w="745" h="471">
                  <a:moveTo>
                    <a:pt x="0" y="300"/>
                  </a:moveTo>
                  <a:lnTo>
                    <a:pt x="745" y="471"/>
                  </a:lnTo>
                  <a:lnTo>
                    <a:pt x="558" y="0"/>
                  </a:lnTo>
                  <a:lnTo>
                    <a:pt x="0" y="30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100" name="Freeform 1147"/>
            <p:cNvSpPr/>
            <p:nvPr userDrawn="1"/>
          </p:nvSpPr>
          <p:spPr bwMode="auto">
            <a:xfrm>
              <a:off x="546894" y="980280"/>
              <a:ext cx="6615113" cy="3216275"/>
            </a:xfrm>
            <a:custGeom>
              <a:avLst/>
              <a:gdLst>
                <a:gd name="T0" fmla="*/ 0 w 4167"/>
                <a:gd name="T1" fmla="*/ 0 h 2026"/>
                <a:gd name="T2" fmla="*/ 4167 w 4167"/>
                <a:gd name="T3" fmla="*/ 0 h 2026"/>
                <a:gd name="T4" fmla="*/ 4167 w 4167"/>
                <a:gd name="T5" fmla="*/ 2026 h 2026"/>
                <a:gd name="T6" fmla="*/ 348 w 4167"/>
                <a:gd name="T7" fmla="*/ 1768 h 2026"/>
                <a:gd name="T8" fmla="*/ 0 w 4167"/>
                <a:gd name="T9" fmla="*/ 0 h 2026"/>
              </a:gdLst>
              <a:ahLst/>
              <a:cxnLst>
                <a:cxn ang="0">
                  <a:pos x="T0" y="T1"/>
                </a:cxn>
                <a:cxn ang="0">
                  <a:pos x="T2" y="T3"/>
                </a:cxn>
                <a:cxn ang="0">
                  <a:pos x="T4" y="T5"/>
                </a:cxn>
                <a:cxn ang="0">
                  <a:pos x="T6" y="T7"/>
                </a:cxn>
                <a:cxn ang="0">
                  <a:pos x="T8" y="T9"/>
                </a:cxn>
              </a:cxnLst>
              <a:rect l="0" t="0" r="r" b="b"/>
              <a:pathLst>
                <a:path w="4167" h="2026">
                  <a:moveTo>
                    <a:pt x="0" y="0"/>
                  </a:moveTo>
                  <a:lnTo>
                    <a:pt x="4167" y="0"/>
                  </a:lnTo>
                  <a:lnTo>
                    <a:pt x="4167" y="2026"/>
                  </a:lnTo>
                  <a:lnTo>
                    <a:pt x="348" y="1768"/>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p:ph type="subTitle" idx="1"/>
          </p:nvPr>
        </p:nvSpPr>
        <p:spPr>
          <a:xfrm>
            <a:off x="1009761" y="2857344"/>
            <a:ext cx="5894501"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p:ph type="ctrTitle"/>
          </p:nvPr>
        </p:nvSpPr>
        <p:spPr>
          <a:xfrm>
            <a:off x="1009538" y="1577701"/>
            <a:ext cx="5894501" cy="1279643"/>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3" name="文本占位符 13"/>
          <p:cNvSpPr>
            <a:spLocks noGrp="1"/>
          </p:cNvSpPr>
          <p:nvPr>
            <p:ph type="body" sz="quarter" idx="11" hasCustomPrompt="1"/>
          </p:nvPr>
        </p:nvSpPr>
        <p:spPr>
          <a:xfrm>
            <a:off x="1009761" y="4741411"/>
            <a:ext cx="589450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12" name="文本占位符 13"/>
          <p:cNvSpPr>
            <a:spLocks noGrp="1"/>
          </p:cNvSpPr>
          <p:nvPr>
            <p:ph type="body" sz="quarter" idx="10" hasCustomPrompt="1"/>
          </p:nvPr>
        </p:nvSpPr>
        <p:spPr>
          <a:xfrm>
            <a:off x="1009761" y="4455164"/>
            <a:ext cx="589450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pic>
        <p:nvPicPr>
          <p:cNvPr id="4" name="图片 3" descr="优行三联LOGO"/>
          <p:cNvPicPr>
            <a:picLocks noChangeAspect="1"/>
          </p:cNvPicPr>
          <p:nvPr userDrawn="1"/>
        </p:nvPicPr>
        <p:blipFill>
          <a:blip r:embed="rId2"/>
          <a:stretch>
            <a:fillRect/>
          </a:stretch>
        </p:blipFill>
        <p:spPr>
          <a:xfrm>
            <a:off x="8415655" y="171450"/>
            <a:ext cx="3864610" cy="6858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627" name="组合 626"/>
          <p:cNvGrpSpPr/>
          <p:nvPr userDrawn="1"/>
        </p:nvGrpSpPr>
        <p:grpSpPr>
          <a:xfrm>
            <a:off x="-76517" y="811168"/>
            <a:ext cx="12188825" cy="4162425"/>
            <a:chOff x="1588" y="2727325"/>
            <a:chExt cx="12188825" cy="4162425"/>
          </a:xfrm>
        </p:grpSpPr>
        <p:grpSp>
          <p:nvGrpSpPr>
            <p:cNvPr id="628" name="Group 947"/>
            <p:cNvGrpSpPr/>
            <p:nvPr userDrawn="1"/>
          </p:nvGrpSpPr>
          <p:grpSpPr bwMode="auto">
            <a:xfrm>
              <a:off x="1588" y="2727325"/>
              <a:ext cx="12188825" cy="3479800"/>
              <a:chOff x="1" y="1718"/>
              <a:chExt cx="7678" cy="2192"/>
            </a:xfrm>
          </p:grpSpPr>
          <p:sp>
            <p:nvSpPr>
              <p:cNvPr id="827" name="Freeform 747"/>
              <p:cNvSpPr/>
              <p:nvPr userDrawn="1"/>
            </p:nvSpPr>
            <p:spPr bwMode="auto">
              <a:xfrm>
                <a:off x="5223" y="2603"/>
                <a:ext cx="399" cy="1246"/>
              </a:xfrm>
              <a:custGeom>
                <a:avLst/>
                <a:gdLst>
                  <a:gd name="T0" fmla="*/ 394 w 399"/>
                  <a:gd name="T1" fmla="*/ 0 h 1246"/>
                  <a:gd name="T2" fmla="*/ 0 w 399"/>
                  <a:gd name="T3" fmla="*/ 0 h 1246"/>
                  <a:gd name="T4" fmla="*/ 0 w 399"/>
                  <a:gd name="T5" fmla="*/ 1246 h 1246"/>
                  <a:gd name="T6" fmla="*/ 399 w 399"/>
                  <a:gd name="T7" fmla="*/ 1246 h 1246"/>
                  <a:gd name="T8" fmla="*/ 394 w 399"/>
                  <a:gd name="T9" fmla="*/ 0 h 1246"/>
                </a:gdLst>
                <a:ahLst/>
                <a:cxnLst>
                  <a:cxn ang="0">
                    <a:pos x="T0" y="T1"/>
                  </a:cxn>
                  <a:cxn ang="0">
                    <a:pos x="T2" y="T3"/>
                  </a:cxn>
                  <a:cxn ang="0">
                    <a:pos x="T4" y="T5"/>
                  </a:cxn>
                  <a:cxn ang="0">
                    <a:pos x="T6" y="T7"/>
                  </a:cxn>
                  <a:cxn ang="0">
                    <a:pos x="T8" y="T9"/>
                  </a:cxn>
                </a:cxnLst>
                <a:rect l="0" t="0" r="r" b="b"/>
                <a:pathLst>
                  <a:path w="399" h="1246">
                    <a:moveTo>
                      <a:pt x="394" y="0"/>
                    </a:moveTo>
                    <a:lnTo>
                      <a:pt x="0" y="0"/>
                    </a:lnTo>
                    <a:lnTo>
                      <a:pt x="0" y="1246"/>
                    </a:lnTo>
                    <a:lnTo>
                      <a:pt x="399" y="1246"/>
                    </a:lnTo>
                    <a:lnTo>
                      <a:pt x="394"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8" name="Rectangle 748"/>
              <p:cNvSpPr>
                <a:spLocks noChangeArrowheads="1"/>
              </p:cNvSpPr>
              <p:nvPr userDrawn="1"/>
            </p:nvSpPr>
            <p:spPr bwMode="auto">
              <a:xfrm>
                <a:off x="5331" y="2693"/>
                <a:ext cx="59" cy="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9" name="Rectangle 749"/>
              <p:cNvSpPr>
                <a:spLocks noChangeArrowheads="1"/>
              </p:cNvSpPr>
              <p:nvPr userDrawn="1"/>
            </p:nvSpPr>
            <p:spPr bwMode="auto">
              <a:xfrm>
                <a:off x="5443" y="2693"/>
                <a:ext cx="60" cy="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0" name="Rectangle 750"/>
              <p:cNvSpPr>
                <a:spLocks noChangeArrowheads="1"/>
              </p:cNvSpPr>
              <p:nvPr userDrawn="1"/>
            </p:nvSpPr>
            <p:spPr bwMode="auto">
              <a:xfrm>
                <a:off x="5331" y="2800"/>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1" name="Rectangle 751"/>
              <p:cNvSpPr>
                <a:spLocks noChangeArrowheads="1"/>
              </p:cNvSpPr>
              <p:nvPr userDrawn="1"/>
            </p:nvSpPr>
            <p:spPr bwMode="auto">
              <a:xfrm>
                <a:off x="5443" y="2800"/>
                <a:ext cx="60"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2" name="Rectangle 752"/>
              <p:cNvSpPr>
                <a:spLocks noChangeArrowheads="1"/>
              </p:cNvSpPr>
              <p:nvPr userDrawn="1"/>
            </p:nvSpPr>
            <p:spPr bwMode="auto">
              <a:xfrm>
                <a:off x="5331" y="2971"/>
                <a:ext cx="59" cy="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3" name="Rectangle 753"/>
              <p:cNvSpPr>
                <a:spLocks noChangeArrowheads="1"/>
              </p:cNvSpPr>
              <p:nvPr userDrawn="1"/>
            </p:nvSpPr>
            <p:spPr bwMode="auto">
              <a:xfrm>
                <a:off x="5443" y="2971"/>
                <a:ext cx="60" cy="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4" name="Rectangle 754"/>
              <p:cNvSpPr>
                <a:spLocks noChangeArrowheads="1"/>
              </p:cNvSpPr>
              <p:nvPr userDrawn="1"/>
            </p:nvSpPr>
            <p:spPr bwMode="auto">
              <a:xfrm>
                <a:off x="5331" y="3078"/>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5" name="Rectangle 755"/>
              <p:cNvSpPr>
                <a:spLocks noChangeArrowheads="1"/>
              </p:cNvSpPr>
              <p:nvPr userDrawn="1"/>
            </p:nvSpPr>
            <p:spPr bwMode="auto">
              <a:xfrm>
                <a:off x="5443" y="3078"/>
                <a:ext cx="60"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6" name="Rectangle 756"/>
              <p:cNvSpPr>
                <a:spLocks noChangeArrowheads="1"/>
              </p:cNvSpPr>
              <p:nvPr userDrawn="1"/>
            </p:nvSpPr>
            <p:spPr bwMode="auto">
              <a:xfrm>
                <a:off x="5299" y="2476"/>
                <a:ext cx="235"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7" name="Oval 757"/>
              <p:cNvSpPr>
                <a:spLocks noChangeArrowheads="1"/>
              </p:cNvSpPr>
              <p:nvPr userDrawn="1"/>
            </p:nvSpPr>
            <p:spPr bwMode="auto">
              <a:xfrm>
                <a:off x="2997" y="3464"/>
                <a:ext cx="78" cy="14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8" name="Oval 758"/>
              <p:cNvSpPr>
                <a:spLocks noChangeArrowheads="1"/>
              </p:cNvSpPr>
              <p:nvPr userDrawn="1"/>
            </p:nvSpPr>
            <p:spPr bwMode="auto">
              <a:xfrm>
                <a:off x="2948" y="3541"/>
                <a:ext cx="77" cy="10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9" name="Oval 759"/>
              <p:cNvSpPr>
                <a:spLocks noChangeArrowheads="1"/>
              </p:cNvSpPr>
              <p:nvPr userDrawn="1"/>
            </p:nvSpPr>
            <p:spPr bwMode="auto">
              <a:xfrm>
                <a:off x="3033" y="3558"/>
                <a:ext cx="64" cy="83"/>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0" name="Oval 760"/>
              <p:cNvSpPr>
                <a:spLocks noChangeArrowheads="1"/>
              </p:cNvSpPr>
              <p:nvPr userDrawn="1"/>
            </p:nvSpPr>
            <p:spPr bwMode="auto">
              <a:xfrm>
                <a:off x="2977" y="3627"/>
                <a:ext cx="84" cy="112"/>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1" name="Oval 761"/>
              <p:cNvSpPr>
                <a:spLocks noChangeArrowheads="1"/>
              </p:cNvSpPr>
              <p:nvPr userDrawn="1"/>
            </p:nvSpPr>
            <p:spPr bwMode="auto">
              <a:xfrm>
                <a:off x="2986" y="3604"/>
                <a:ext cx="66" cy="62"/>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2" name="Oval 762"/>
              <p:cNvSpPr>
                <a:spLocks noChangeArrowheads="1"/>
              </p:cNvSpPr>
              <p:nvPr userDrawn="1"/>
            </p:nvSpPr>
            <p:spPr bwMode="auto">
              <a:xfrm>
                <a:off x="2957" y="3629"/>
                <a:ext cx="41" cy="5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3" name="Oval 763"/>
              <p:cNvSpPr>
                <a:spLocks noChangeArrowheads="1"/>
              </p:cNvSpPr>
              <p:nvPr userDrawn="1"/>
            </p:nvSpPr>
            <p:spPr bwMode="auto">
              <a:xfrm>
                <a:off x="3032" y="3604"/>
                <a:ext cx="65" cy="8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4" name="Oval 764"/>
              <p:cNvSpPr>
                <a:spLocks noChangeArrowheads="1"/>
              </p:cNvSpPr>
              <p:nvPr userDrawn="1"/>
            </p:nvSpPr>
            <p:spPr bwMode="auto">
              <a:xfrm>
                <a:off x="2976" y="3513"/>
                <a:ext cx="42"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5" name="Oval 765"/>
              <p:cNvSpPr>
                <a:spLocks noChangeArrowheads="1"/>
              </p:cNvSpPr>
              <p:nvPr userDrawn="1"/>
            </p:nvSpPr>
            <p:spPr bwMode="auto">
              <a:xfrm>
                <a:off x="3052" y="3530"/>
                <a:ext cx="41"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6" name="Oval 766"/>
              <p:cNvSpPr>
                <a:spLocks noChangeArrowheads="1"/>
              </p:cNvSpPr>
              <p:nvPr userDrawn="1"/>
            </p:nvSpPr>
            <p:spPr bwMode="auto">
              <a:xfrm>
                <a:off x="3034" y="3664"/>
                <a:ext cx="40"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7" name="Rectangle 767"/>
              <p:cNvSpPr>
                <a:spLocks noChangeArrowheads="1"/>
              </p:cNvSpPr>
              <p:nvPr userDrawn="1"/>
            </p:nvSpPr>
            <p:spPr bwMode="auto">
              <a:xfrm>
                <a:off x="3021" y="3664"/>
                <a:ext cx="13" cy="187"/>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8" name="Freeform 768"/>
              <p:cNvSpPr/>
              <p:nvPr userDrawn="1"/>
            </p:nvSpPr>
            <p:spPr bwMode="auto">
              <a:xfrm>
                <a:off x="6555" y="1818"/>
                <a:ext cx="344" cy="2031"/>
              </a:xfrm>
              <a:custGeom>
                <a:avLst/>
                <a:gdLst>
                  <a:gd name="T0" fmla="*/ 4 w 344"/>
                  <a:gd name="T1" fmla="*/ 0 h 2031"/>
                  <a:gd name="T2" fmla="*/ 344 w 344"/>
                  <a:gd name="T3" fmla="*/ 0 h 2031"/>
                  <a:gd name="T4" fmla="*/ 344 w 344"/>
                  <a:gd name="T5" fmla="*/ 2031 h 2031"/>
                  <a:gd name="T6" fmla="*/ 0 w 344"/>
                  <a:gd name="T7" fmla="*/ 2031 h 2031"/>
                  <a:gd name="T8" fmla="*/ 4 w 344"/>
                  <a:gd name="T9" fmla="*/ 0 h 2031"/>
                </a:gdLst>
                <a:ahLst/>
                <a:cxnLst>
                  <a:cxn ang="0">
                    <a:pos x="T0" y="T1"/>
                  </a:cxn>
                  <a:cxn ang="0">
                    <a:pos x="T2" y="T3"/>
                  </a:cxn>
                  <a:cxn ang="0">
                    <a:pos x="T4" y="T5"/>
                  </a:cxn>
                  <a:cxn ang="0">
                    <a:pos x="T6" y="T7"/>
                  </a:cxn>
                  <a:cxn ang="0">
                    <a:pos x="T8" y="T9"/>
                  </a:cxn>
                </a:cxnLst>
                <a:rect l="0" t="0" r="r" b="b"/>
                <a:pathLst>
                  <a:path w="344" h="2031">
                    <a:moveTo>
                      <a:pt x="4" y="0"/>
                    </a:moveTo>
                    <a:lnTo>
                      <a:pt x="344" y="0"/>
                    </a:lnTo>
                    <a:lnTo>
                      <a:pt x="344" y="2031"/>
                    </a:lnTo>
                    <a:lnTo>
                      <a:pt x="0" y="2031"/>
                    </a:lnTo>
                    <a:lnTo>
                      <a:pt x="4"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9" name="Rectangle 769"/>
              <p:cNvSpPr>
                <a:spLocks noChangeArrowheads="1"/>
              </p:cNvSpPr>
              <p:nvPr userDrawn="1"/>
            </p:nvSpPr>
            <p:spPr bwMode="auto">
              <a:xfrm>
                <a:off x="6663" y="1718"/>
                <a:ext cx="236"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0" name="Rectangle 770"/>
              <p:cNvSpPr>
                <a:spLocks noChangeArrowheads="1"/>
              </p:cNvSpPr>
              <p:nvPr userDrawn="1"/>
            </p:nvSpPr>
            <p:spPr bwMode="auto">
              <a:xfrm>
                <a:off x="6664" y="1925"/>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1" name="Rectangle 771"/>
              <p:cNvSpPr>
                <a:spLocks noChangeArrowheads="1"/>
              </p:cNvSpPr>
              <p:nvPr userDrawn="1"/>
            </p:nvSpPr>
            <p:spPr bwMode="auto">
              <a:xfrm>
                <a:off x="6747" y="1925"/>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2" name="Rectangle 772"/>
              <p:cNvSpPr>
                <a:spLocks noChangeArrowheads="1"/>
              </p:cNvSpPr>
              <p:nvPr userDrawn="1"/>
            </p:nvSpPr>
            <p:spPr bwMode="auto">
              <a:xfrm>
                <a:off x="6664" y="2004"/>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3" name="Rectangle 773"/>
              <p:cNvSpPr>
                <a:spLocks noChangeArrowheads="1"/>
              </p:cNvSpPr>
              <p:nvPr userDrawn="1"/>
            </p:nvSpPr>
            <p:spPr bwMode="auto">
              <a:xfrm>
                <a:off x="6747" y="2004"/>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4" name="Rectangle 774"/>
              <p:cNvSpPr>
                <a:spLocks noChangeArrowheads="1"/>
              </p:cNvSpPr>
              <p:nvPr userDrawn="1"/>
            </p:nvSpPr>
            <p:spPr bwMode="auto">
              <a:xfrm>
                <a:off x="6664" y="207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5" name="Rectangle 775"/>
              <p:cNvSpPr>
                <a:spLocks noChangeArrowheads="1"/>
              </p:cNvSpPr>
              <p:nvPr userDrawn="1"/>
            </p:nvSpPr>
            <p:spPr bwMode="auto">
              <a:xfrm>
                <a:off x="6747" y="207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6" name="Rectangle 776"/>
              <p:cNvSpPr>
                <a:spLocks noChangeArrowheads="1"/>
              </p:cNvSpPr>
              <p:nvPr userDrawn="1"/>
            </p:nvSpPr>
            <p:spPr bwMode="auto">
              <a:xfrm>
                <a:off x="6664" y="215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7" name="Rectangle 777"/>
              <p:cNvSpPr>
                <a:spLocks noChangeArrowheads="1"/>
              </p:cNvSpPr>
              <p:nvPr userDrawn="1"/>
            </p:nvSpPr>
            <p:spPr bwMode="auto">
              <a:xfrm>
                <a:off x="6747" y="215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8" name="Rectangle 778"/>
              <p:cNvSpPr>
                <a:spLocks noChangeArrowheads="1"/>
              </p:cNvSpPr>
              <p:nvPr userDrawn="1"/>
            </p:nvSpPr>
            <p:spPr bwMode="auto">
              <a:xfrm>
                <a:off x="6664" y="223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9" name="Rectangle 779"/>
              <p:cNvSpPr>
                <a:spLocks noChangeArrowheads="1"/>
              </p:cNvSpPr>
              <p:nvPr userDrawn="1"/>
            </p:nvSpPr>
            <p:spPr bwMode="auto">
              <a:xfrm>
                <a:off x="6747" y="223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0" name="Rectangle 780"/>
              <p:cNvSpPr>
                <a:spLocks noChangeArrowheads="1"/>
              </p:cNvSpPr>
              <p:nvPr userDrawn="1"/>
            </p:nvSpPr>
            <p:spPr bwMode="auto">
              <a:xfrm>
                <a:off x="6664" y="230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1" name="Rectangle 781"/>
              <p:cNvSpPr>
                <a:spLocks noChangeArrowheads="1"/>
              </p:cNvSpPr>
              <p:nvPr userDrawn="1"/>
            </p:nvSpPr>
            <p:spPr bwMode="auto">
              <a:xfrm>
                <a:off x="6747" y="230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2" name="Rectangle 782"/>
              <p:cNvSpPr>
                <a:spLocks noChangeArrowheads="1"/>
              </p:cNvSpPr>
              <p:nvPr userDrawn="1"/>
            </p:nvSpPr>
            <p:spPr bwMode="auto">
              <a:xfrm>
                <a:off x="6664" y="2383"/>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3" name="Rectangle 783"/>
              <p:cNvSpPr>
                <a:spLocks noChangeArrowheads="1"/>
              </p:cNvSpPr>
              <p:nvPr userDrawn="1"/>
            </p:nvSpPr>
            <p:spPr bwMode="auto">
              <a:xfrm>
                <a:off x="6747" y="2383"/>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4" name="Rectangle 784"/>
              <p:cNvSpPr>
                <a:spLocks noChangeArrowheads="1"/>
              </p:cNvSpPr>
              <p:nvPr userDrawn="1"/>
            </p:nvSpPr>
            <p:spPr bwMode="auto">
              <a:xfrm>
                <a:off x="6664" y="2461"/>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5" name="Rectangle 785"/>
              <p:cNvSpPr>
                <a:spLocks noChangeArrowheads="1"/>
              </p:cNvSpPr>
              <p:nvPr userDrawn="1"/>
            </p:nvSpPr>
            <p:spPr bwMode="auto">
              <a:xfrm>
                <a:off x="6747" y="2461"/>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6" name="Rectangle 786"/>
              <p:cNvSpPr>
                <a:spLocks noChangeArrowheads="1"/>
              </p:cNvSpPr>
              <p:nvPr userDrawn="1"/>
            </p:nvSpPr>
            <p:spPr bwMode="auto">
              <a:xfrm>
                <a:off x="6664" y="2535"/>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7" name="Rectangle 787"/>
              <p:cNvSpPr>
                <a:spLocks noChangeArrowheads="1"/>
              </p:cNvSpPr>
              <p:nvPr userDrawn="1"/>
            </p:nvSpPr>
            <p:spPr bwMode="auto">
              <a:xfrm>
                <a:off x="6747" y="2535"/>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8" name="Rectangle 788"/>
              <p:cNvSpPr>
                <a:spLocks noChangeArrowheads="1"/>
              </p:cNvSpPr>
              <p:nvPr userDrawn="1"/>
            </p:nvSpPr>
            <p:spPr bwMode="auto">
              <a:xfrm>
                <a:off x="6664" y="2614"/>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9" name="Rectangle 789"/>
              <p:cNvSpPr>
                <a:spLocks noChangeArrowheads="1"/>
              </p:cNvSpPr>
              <p:nvPr userDrawn="1"/>
            </p:nvSpPr>
            <p:spPr bwMode="auto">
              <a:xfrm>
                <a:off x="6747" y="2614"/>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0" name="Rectangle 790"/>
              <p:cNvSpPr>
                <a:spLocks noChangeArrowheads="1"/>
              </p:cNvSpPr>
              <p:nvPr userDrawn="1"/>
            </p:nvSpPr>
            <p:spPr bwMode="auto">
              <a:xfrm>
                <a:off x="6664" y="2692"/>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1" name="Rectangle 791"/>
              <p:cNvSpPr>
                <a:spLocks noChangeArrowheads="1"/>
              </p:cNvSpPr>
              <p:nvPr userDrawn="1"/>
            </p:nvSpPr>
            <p:spPr bwMode="auto">
              <a:xfrm>
                <a:off x="6747" y="2692"/>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2" name="Rectangle 792"/>
              <p:cNvSpPr>
                <a:spLocks noChangeArrowheads="1"/>
              </p:cNvSpPr>
              <p:nvPr userDrawn="1"/>
            </p:nvSpPr>
            <p:spPr bwMode="auto">
              <a:xfrm>
                <a:off x="6664" y="277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3" name="Rectangle 793"/>
              <p:cNvSpPr>
                <a:spLocks noChangeArrowheads="1"/>
              </p:cNvSpPr>
              <p:nvPr userDrawn="1"/>
            </p:nvSpPr>
            <p:spPr bwMode="auto">
              <a:xfrm>
                <a:off x="6747" y="277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4" name="Rectangle 794"/>
              <p:cNvSpPr>
                <a:spLocks noChangeArrowheads="1"/>
              </p:cNvSpPr>
              <p:nvPr userDrawn="1"/>
            </p:nvSpPr>
            <p:spPr bwMode="auto">
              <a:xfrm>
                <a:off x="6664" y="284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5" name="Rectangle 795"/>
              <p:cNvSpPr>
                <a:spLocks noChangeArrowheads="1"/>
              </p:cNvSpPr>
              <p:nvPr userDrawn="1"/>
            </p:nvSpPr>
            <p:spPr bwMode="auto">
              <a:xfrm>
                <a:off x="6747" y="284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6" name="Rectangle 796"/>
              <p:cNvSpPr>
                <a:spLocks noChangeArrowheads="1"/>
              </p:cNvSpPr>
              <p:nvPr userDrawn="1"/>
            </p:nvSpPr>
            <p:spPr bwMode="auto">
              <a:xfrm>
                <a:off x="6664" y="292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7" name="Rectangle 797"/>
              <p:cNvSpPr>
                <a:spLocks noChangeArrowheads="1"/>
              </p:cNvSpPr>
              <p:nvPr userDrawn="1"/>
            </p:nvSpPr>
            <p:spPr bwMode="auto">
              <a:xfrm>
                <a:off x="6747" y="292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8" name="Freeform 798"/>
              <p:cNvSpPr/>
              <p:nvPr userDrawn="1"/>
            </p:nvSpPr>
            <p:spPr bwMode="auto">
              <a:xfrm>
                <a:off x="5965" y="1818"/>
                <a:ext cx="343" cy="2013"/>
              </a:xfrm>
              <a:custGeom>
                <a:avLst/>
                <a:gdLst>
                  <a:gd name="T0" fmla="*/ 340 w 343"/>
                  <a:gd name="T1" fmla="*/ 0 h 2013"/>
                  <a:gd name="T2" fmla="*/ 0 w 343"/>
                  <a:gd name="T3" fmla="*/ 0 h 2013"/>
                  <a:gd name="T4" fmla="*/ 0 w 343"/>
                  <a:gd name="T5" fmla="*/ 2013 h 2013"/>
                  <a:gd name="T6" fmla="*/ 343 w 343"/>
                  <a:gd name="T7" fmla="*/ 2013 h 2013"/>
                  <a:gd name="T8" fmla="*/ 340 w 343"/>
                  <a:gd name="T9" fmla="*/ 0 h 2013"/>
                </a:gdLst>
                <a:ahLst/>
                <a:cxnLst>
                  <a:cxn ang="0">
                    <a:pos x="T0" y="T1"/>
                  </a:cxn>
                  <a:cxn ang="0">
                    <a:pos x="T2" y="T3"/>
                  </a:cxn>
                  <a:cxn ang="0">
                    <a:pos x="T4" y="T5"/>
                  </a:cxn>
                  <a:cxn ang="0">
                    <a:pos x="T6" y="T7"/>
                  </a:cxn>
                  <a:cxn ang="0">
                    <a:pos x="T8" y="T9"/>
                  </a:cxn>
                </a:cxnLst>
                <a:rect l="0" t="0" r="r" b="b"/>
                <a:pathLst>
                  <a:path w="343" h="2013">
                    <a:moveTo>
                      <a:pt x="340" y="0"/>
                    </a:moveTo>
                    <a:lnTo>
                      <a:pt x="0" y="0"/>
                    </a:lnTo>
                    <a:lnTo>
                      <a:pt x="0" y="2013"/>
                    </a:lnTo>
                    <a:lnTo>
                      <a:pt x="343" y="2013"/>
                    </a:lnTo>
                    <a:lnTo>
                      <a:pt x="340"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9" name="Rectangle 799"/>
              <p:cNvSpPr>
                <a:spLocks noChangeArrowheads="1"/>
              </p:cNvSpPr>
              <p:nvPr userDrawn="1"/>
            </p:nvSpPr>
            <p:spPr bwMode="auto">
              <a:xfrm>
                <a:off x="1" y="3849"/>
                <a:ext cx="7678" cy="45"/>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0" name="Rectangle 800"/>
              <p:cNvSpPr>
                <a:spLocks noChangeArrowheads="1"/>
              </p:cNvSpPr>
              <p:nvPr userDrawn="1"/>
            </p:nvSpPr>
            <p:spPr bwMode="auto">
              <a:xfrm>
                <a:off x="6072" y="1925"/>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1" name="Rectangle 801"/>
              <p:cNvSpPr>
                <a:spLocks noChangeArrowheads="1"/>
              </p:cNvSpPr>
              <p:nvPr userDrawn="1"/>
            </p:nvSpPr>
            <p:spPr bwMode="auto">
              <a:xfrm>
                <a:off x="6156" y="1925"/>
                <a:ext cx="45"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2" name="Rectangle 802"/>
              <p:cNvSpPr>
                <a:spLocks noChangeArrowheads="1"/>
              </p:cNvSpPr>
              <p:nvPr userDrawn="1"/>
            </p:nvSpPr>
            <p:spPr bwMode="auto">
              <a:xfrm>
                <a:off x="6072" y="2004"/>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3" name="Rectangle 803"/>
              <p:cNvSpPr>
                <a:spLocks noChangeArrowheads="1"/>
              </p:cNvSpPr>
              <p:nvPr userDrawn="1"/>
            </p:nvSpPr>
            <p:spPr bwMode="auto">
              <a:xfrm>
                <a:off x="6156" y="2004"/>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4" name="Rectangle 804"/>
              <p:cNvSpPr>
                <a:spLocks noChangeArrowheads="1"/>
              </p:cNvSpPr>
              <p:nvPr userDrawn="1"/>
            </p:nvSpPr>
            <p:spPr bwMode="auto">
              <a:xfrm>
                <a:off x="6072" y="207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5" name="Rectangle 805"/>
              <p:cNvSpPr>
                <a:spLocks noChangeArrowheads="1"/>
              </p:cNvSpPr>
              <p:nvPr userDrawn="1"/>
            </p:nvSpPr>
            <p:spPr bwMode="auto">
              <a:xfrm>
                <a:off x="6156" y="2077"/>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6" name="Rectangle 806"/>
              <p:cNvSpPr>
                <a:spLocks noChangeArrowheads="1"/>
              </p:cNvSpPr>
              <p:nvPr userDrawn="1"/>
            </p:nvSpPr>
            <p:spPr bwMode="auto">
              <a:xfrm>
                <a:off x="6072" y="215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7" name="Rectangle 807"/>
              <p:cNvSpPr>
                <a:spLocks noChangeArrowheads="1"/>
              </p:cNvSpPr>
              <p:nvPr userDrawn="1"/>
            </p:nvSpPr>
            <p:spPr bwMode="auto">
              <a:xfrm>
                <a:off x="6156" y="2157"/>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8" name="Rectangle 808"/>
              <p:cNvSpPr>
                <a:spLocks noChangeArrowheads="1"/>
              </p:cNvSpPr>
              <p:nvPr userDrawn="1"/>
            </p:nvSpPr>
            <p:spPr bwMode="auto">
              <a:xfrm>
                <a:off x="6072" y="223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9" name="Rectangle 809"/>
              <p:cNvSpPr>
                <a:spLocks noChangeArrowheads="1"/>
              </p:cNvSpPr>
              <p:nvPr userDrawn="1"/>
            </p:nvSpPr>
            <p:spPr bwMode="auto">
              <a:xfrm>
                <a:off x="6156" y="2230"/>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0" name="Rectangle 810"/>
              <p:cNvSpPr>
                <a:spLocks noChangeArrowheads="1"/>
              </p:cNvSpPr>
              <p:nvPr userDrawn="1"/>
            </p:nvSpPr>
            <p:spPr bwMode="auto">
              <a:xfrm>
                <a:off x="6072" y="230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1" name="Rectangle 811"/>
              <p:cNvSpPr>
                <a:spLocks noChangeArrowheads="1"/>
              </p:cNvSpPr>
              <p:nvPr userDrawn="1"/>
            </p:nvSpPr>
            <p:spPr bwMode="auto">
              <a:xfrm>
                <a:off x="6156" y="2309"/>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2" name="Rectangle 812"/>
              <p:cNvSpPr>
                <a:spLocks noChangeArrowheads="1"/>
              </p:cNvSpPr>
              <p:nvPr userDrawn="1"/>
            </p:nvSpPr>
            <p:spPr bwMode="auto">
              <a:xfrm>
                <a:off x="6072" y="2383"/>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3" name="Rectangle 813"/>
              <p:cNvSpPr>
                <a:spLocks noChangeArrowheads="1"/>
              </p:cNvSpPr>
              <p:nvPr userDrawn="1"/>
            </p:nvSpPr>
            <p:spPr bwMode="auto">
              <a:xfrm>
                <a:off x="6156" y="2383"/>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4" name="Rectangle 814"/>
              <p:cNvSpPr>
                <a:spLocks noChangeArrowheads="1"/>
              </p:cNvSpPr>
              <p:nvPr userDrawn="1"/>
            </p:nvSpPr>
            <p:spPr bwMode="auto">
              <a:xfrm>
                <a:off x="6072" y="2461"/>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5" name="Rectangle 815"/>
              <p:cNvSpPr>
                <a:spLocks noChangeArrowheads="1"/>
              </p:cNvSpPr>
              <p:nvPr userDrawn="1"/>
            </p:nvSpPr>
            <p:spPr bwMode="auto">
              <a:xfrm>
                <a:off x="6156" y="2461"/>
                <a:ext cx="45"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6" name="Rectangle 816"/>
              <p:cNvSpPr>
                <a:spLocks noChangeArrowheads="1"/>
              </p:cNvSpPr>
              <p:nvPr userDrawn="1"/>
            </p:nvSpPr>
            <p:spPr bwMode="auto">
              <a:xfrm>
                <a:off x="6072" y="2535"/>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7" name="Rectangle 817"/>
              <p:cNvSpPr>
                <a:spLocks noChangeArrowheads="1"/>
              </p:cNvSpPr>
              <p:nvPr userDrawn="1"/>
            </p:nvSpPr>
            <p:spPr bwMode="auto">
              <a:xfrm>
                <a:off x="6156" y="2535"/>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8" name="Rectangle 818"/>
              <p:cNvSpPr>
                <a:spLocks noChangeArrowheads="1"/>
              </p:cNvSpPr>
              <p:nvPr userDrawn="1"/>
            </p:nvSpPr>
            <p:spPr bwMode="auto">
              <a:xfrm>
                <a:off x="6072" y="2614"/>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9" name="Rectangle 819"/>
              <p:cNvSpPr>
                <a:spLocks noChangeArrowheads="1"/>
              </p:cNvSpPr>
              <p:nvPr userDrawn="1"/>
            </p:nvSpPr>
            <p:spPr bwMode="auto">
              <a:xfrm>
                <a:off x="6156" y="2614"/>
                <a:ext cx="45"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0" name="Rectangle 820"/>
              <p:cNvSpPr>
                <a:spLocks noChangeArrowheads="1"/>
              </p:cNvSpPr>
              <p:nvPr userDrawn="1"/>
            </p:nvSpPr>
            <p:spPr bwMode="auto">
              <a:xfrm>
                <a:off x="6072" y="2692"/>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1" name="Rectangle 821"/>
              <p:cNvSpPr>
                <a:spLocks noChangeArrowheads="1"/>
              </p:cNvSpPr>
              <p:nvPr userDrawn="1"/>
            </p:nvSpPr>
            <p:spPr bwMode="auto">
              <a:xfrm>
                <a:off x="6156" y="2692"/>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2" name="Rectangle 822"/>
              <p:cNvSpPr>
                <a:spLocks noChangeArrowheads="1"/>
              </p:cNvSpPr>
              <p:nvPr userDrawn="1"/>
            </p:nvSpPr>
            <p:spPr bwMode="auto">
              <a:xfrm>
                <a:off x="6072" y="277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3" name="Rectangle 823"/>
              <p:cNvSpPr>
                <a:spLocks noChangeArrowheads="1"/>
              </p:cNvSpPr>
              <p:nvPr userDrawn="1"/>
            </p:nvSpPr>
            <p:spPr bwMode="auto">
              <a:xfrm>
                <a:off x="6156" y="2770"/>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4" name="Rectangle 824"/>
              <p:cNvSpPr>
                <a:spLocks noChangeArrowheads="1"/>
              </p:cNvSpPr>
              <p:nvPr userDrawn="1"/>
            </p:nvSpPr>
            <p:spPr bwMode="auto">
              <a:xfrm>
                <a:off x="6072" y="284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5" name="Rectangle 825"/>
              <p:cNvSpPr>
                <a:spLocks noChangeArrowheads="1"/>
              </p:cNvSpPr>
              <p:nvPr userDrawn="1"/>
            </p:nvSpPr>
            <p:spPr bwMode="auto">
              <a:xfrm>
                <a:off x="6156" y="2849"/>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6" name="Rectangle 826"/>
              <p:cNvSpPr>
                <a:spLocks noChangeArrowheads="1"/>
              </p:cNvSpPr>
              <p:nvPr userDrawn="1"/>
            </p:nvSpPr>
            <p:spPr bwMode="auto">
              <a:xfrm>
                <a:off x="6072" y="292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7" name="Rectangle 827"/>
              <p:cNvSpPr>
                <a:spLocks noChangeArrowheads="1"/>
              </p:cNvSpPr>
              <p:nvPr userDrawn="1"/>
            </p:nvSpPr>
            <p:spPr bwMode="auto">
              <a:xfrm>
                <a:off x="6156" y="2927"/>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8" name="Rectangle 828"/>
              <p:cNvSpPr>
                <a:spLocks noChangeArrowheads="1"/>
              </p:cNvSpPr>
              <p:nvPr userDrawn="1"/>
            </p:nvSpPr>
            <p:spPr bwMode="auto">
              <a:xfrm>
                <a:off x="5965" y="1718"/>
                <a:ext cx="236"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9" name="Freeform 829"/>
              <p:cNvSpPr/>
              <p:nvPr userDrawn="1"/>
            </p:nvSpPr>
            <p:spPr bwMode="auto">
              <a:xfrm>
                <a:off x="4400" y="2859"/>
                <a:ext cx="547" cy="990"/>
              </a:xfrm>
              <a:custGeom>
                <a:avLst/>
                <a:gdLst>
                  <a:gd name="T0" fmla="*/ 540 w 547"/>
                  <a:gd name="T1" fmla="*/ 0 h 990"/>
                  <a:gd name="T2" fmla="*/ 0 w 547"/>
                  <a:gd name="T3" fmla="*/ 0 h 990"/>
                  <a:gd name="T4" fmla="*/ 0 w 547"/>
                  <a:gd name="T5" fmla="*/ 990 h 990"/>
                  <a:gd name="T6" fmla="*/ 547 w 547"/>
                  <a:gd name="T7" fmla="*/ 990 h 990"/>
                  <a:gd name="T8" fmla="*/ 540 w 547"/>
                  <a:gd name="T9" fmla="*/ 0 h 990"/>
                </a:gdLst>
                <a:ahLst/>
                <a:cxnLst>
                  <a:cxn ang="0">
                    <a:pos x="T0" y="T1"/>
                  </a:cxn>
                  <a:cxn ang="0">
                    <a:pos x="T2" y="T3"/>
                  </a:cxn>
                  <a:cxn ang="0">
                    <a:pos x="T4" y="T5"/>
                  </a:cxn>
                  <a:cxn ang="0">
                    <a:pos x="T6" y="T7"/>
                  </a:cxn>
                  <a:cxn ang="0">
                    <a:pos x="T8" y="T9"/>
                  </a:cxn>
                </a:cxnLst>
                <a:rect l="0" t="0" r="r" b="b"/>
                <a:pathLst>
                  <a:path w="547" h="990">
                    <a:moveTo>
                      <a:pt x="540" y="0"/>
                    </a:moveTo>
                    <a:lnTo>
                      <a:pt x="0" y="0"/>
                    </a:lnTo>
                    <a:lnTo>
                      <a:pt x="0" y="990"/>
                    </a:lnTo>
                    <a:lnTo>
                      <a:pt x="547" y="990"/>
                    </a:lnTo>
                    <a:lnTo>
                      <a:pt x="540"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0" name="Rectangle 830"/>
              <p:cNvSpPr>
                <a:spLocks noChangeArrowheads="1"/>
              </p:cNvSpPr>
              <p:nvPr userDrawn="1"/>
            </p:nvSpPr>
            <p:spPr bwMode="auto">
              <a:xfrm>
                <a:off x="4497" y="2726"/>
                <a:ext cx="352"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1" name="Rectangle 831"/>
              <p:cNvSpPr>
                <a:spLocks noChangeArrowheads="1"/>
              </p:cNvSpPr>
              <p:nvPr userDrawn="1"/>
            </p:nvSpPr>
            <p:spPr bwMode="auto">
              <a:xfrm>
                <a:off x="4497" y="2950"/>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2" name="Rectangle 832"/>
              <p:cNvSpPr>
                <a:spLocks noChangeArrowheads="1"/>
              </p:cNvSpPr>
              <p:nvPr userDrawn="1"/>
            </p:nvSpPr>
            <p:spPr bwMode="auto">
              <a:xfrm>
                <a:off x="4552" y="2950"/>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3" name="Rectangle 833"/>
              <p:cNvSpPr>
                <a:spLocks noChangeArrowheads="1"/>
              </p:cNvSpPr>
              <p:nvPr userDrawn="1"/>
            </p:nvSpPr>
            <p:spPr bwMode="auto">
              <a:xfrm>
                <a:off x="4497" y="3002"/>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4" name="Rectangle 834"/>
              <p:cNvSpPr>
                <a:spLocks noChangeArrowheads="1"/>
              </p:cNvSpPr>
              <p:nvPr userDrawn="1"/>
            </p:nvSpPr>
            <p:spPr bwMode="auto">
              <a:xfrm>
                <a:off x="4552" y="3002"/>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5" name="Rectangle 835"/>
              <p:cNvSpPr>
                <a:spLocks noChangeArrowheads="1"/>
              </p:cNvSpPr>
              <p:nvPr userDrawn="1"/>
            </p:nvSpPr>
            <p:spPr bwMode="auto">
              <a:xfrm>
                <a:off x="4631" y="2950"/>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6" name="Rectangle 836"/>
              <p:cNvSpPr>
                <a:spLocks noChangeArrowheads="1"/>
              </p:cNvSpPr>
              <p:nvPr userDrawn="1"/>
            </p:nvSpPr>
            <p:spPr bwMode="auto">
              <a:xfrm>
                <a:off x="4686" y="2950"/>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7" name="Rectangle 837"/>
              <p:cNvSpPr>
                <a:spLocks noChangeArrowheads="1"/>
              </p:cNvSpPr>
              <p:nvPr userDrawn="1"/>
            </p:nvSpPr>
            <p:spPr bwMode="auto">
              <a:xfrm>
                <a:off x="4631" y="3002"/>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8" name="Rectangle 838"/>
              <p:cNvSpPr>
                <a:spLocks noChangeArrowheads="1"/>
              </p:cNvSpPr>
              <p:nvPr userDrawn="1"/>
            </p:nvSpPr>
            <p:spPr bwMode="auto">
              <a:xfrm>
                <a:off x="4686" y="3002"/>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9" name="Rectangle 839"/>
              <p:cNvSpPr>
                <a:spLocks noChangeArrowheads="1"/>
              </p:cNvSpPr>
              <p:nvPr userDrawn="1"/>
            </p:nvSpPr>
            <p:spPr bwMode="auto">
              <a:xfrm>
                <a:off x="4765" y="2950"/>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0" name="Rectangle 840"/>
              <p:cNvSpPr>
                <a:spLocks noChangeArrowheads="1"/>
              </p:cNvSpPr>
              <p:nvPr userDrawn="1"/>
            </p:nvSpPr>
            <p:spPr bwMode="auto">
              <a:xfrm>
                <a:off x="4820" y="2950"/>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1" name="Rectangle 841"/>
              <p:cNvSpPr>
                <a:spLocks noChangeArrowheads="1"/>
              </p:cNvSpPr>
              <p:nvPr userDrawn="1"/>
            </p:nvSpPr>
            <p:spPr bwMode="auto">
              <a:xfrm>
                <a:off x="4765" y="3002"/>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2" name="Rectangle 842"/>
              <p:cNvSpPr>
                <a:spLocks noChangeArrowheads="1"/>
              </p:cNvSpPr>
              <p:nvPr userDrawn="1"/>
            </p:nvSpPr>
            <p:spPr bwMode="auto">
              <a:xfrm>
                <a:off x="4820" y="3002"/>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3" name="Rectangle 843"/>
              <p:cNvSpPr>
                <a:spLocks noChangeArrowheads="1"/>
              </p:cNvSpPr>
              <p:nvPr userDrawn="1"/>
            </p:nvSpPr>
            <p:spPr bwMode="auto">
              <a:xfrm>
                <a:off x="4497" y="307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4" name="Rectangle 844"/>
              <p:cNvSpPr>
                <a:spLocks noChangeArrowheads="1"/>
              </p:cNvSpPr>
              <p:nvPr userDrawn="1"/>
            </p:nvSpPr>
            <p:spPr bwMode="auto">
              <a:xfrm>
                <a:off x="4552" y="307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5" name="Rectangle 845"/>
              <p:cNvSpPr>
                <a:spLocks noChangeArrowheads="1"/>
              </p:cNvSpPr>
              <p:nvPr userDrawn="1"/>
            </p:nvSpPr>
            <p:spPr bwMode="auto">
              <a:xfrm>
                <a:off x="4497" y="312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6" name="Rectangle 846"/>
              <p:cNvSpPr>
                <a:spLocks noChangeArrowheads="1"/>
              </p:cNvSpPr>
              <p:nvPr userDrawn="1"/>
            </p:nvSpPr>
            <p:spPr bwMode="auto">
              <a:xfrm>
                <a:off x="4552" y="3128"/>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7" name="Rectangle 847"/>
              <p:cNvSpPr>
                <a:spLocks noChangeArrowheads="1"/>
              </p:cNvSpPr>
              <p:nvPr userDrawn="1"/>
            </p:nvSpPr>
            <p:spPr bwMode="auto">
              <a:xfrm>
                <a:off x="4631" y="307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8" name="Rectangle 848"/>
              <p:cNvSpPr>
                <a:spLocks noChangeArrowheads="1"/>
              </p:cNvSpPr>
              <p:nvPr userDrawn="1"/>
            </p:nvSpPr>
            <p:spPr bwMode="auto">
              <a:xfrm>
                <a:off x="4686" y="307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9" name="Rectangle 849"/>
              <p:cNvSpPr>
                <a:spLocks noChangeArrowheads="1"/>
              </p:cNvSpPr>
              <p:nvPr userDrawn="1"/>
            </p:nvSpPr>
            <p:spPr bwMode="auto">
              <a:xfrm>
                <a:off x="4631" y="3128"/>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0" name="Rectangle 850"/>
              <p:cNvSpPr>
                <a:spLocks noChangeArrowheads="1"/>
              </p:cNvSpPr>
              <p:nvPr userDrawn="1"/>
            </p:nvSpPr>
            <p:spPr bwMode="auto">
              <a:xfrm>
                <a:off x="4686" y="3128"/>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1" name="Rectangle 851"/>
              <p:cNvSpPr>
                <a:spLocks noChangeArrowheads="1"/>
              </p:cNvSpPr>
              <p:nvPr userDrawn="1"/>
            </p:nvSpPr>
            <p:spPr bwMode="auto">
              <a:xfrm>
                <a:off x="4765" y="307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2" name="Rectangle 852"/>
              <p:cNvSpPr>
                <a:spLocks noChangeArrowheads="1"/>
              </p:cNvSpPr>
              <p:nvPr userDrawn="1"/>
            </p:nvSpPr>
            <p:spPr bwMode="auto">
              <a:xfrm>
                <a:off x="4820" y="307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3" name="Rectangle 853"/>
              <p:cNvSpPr>
                <a:spLocks noChangeArrowheads="1"/>
              </p:cNvSpPr>
              <p:nvPr userDrawn="1"/>
            </p:nvSpPr>
            <p:spPr bwMode="auto">
              <a:xfrm>
                <a:off x="4765" y="3128"/>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4" name="Rectangle 854"/>
              <p:cNvSpPr>
                <a:spLocks noChangeArrowheads="1"/>
              </p:cNvSpPr>
              <p:nvPr userDrawn="1"/>
            </p:nvSpPr>
            <p:spPr bwMode="auto">
              <a:xfrm>
                <a:off x="4820" y="312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5" name="Rectangle 855"/>
              <p:cNvSpPr>
                <a:spLocks noChangeArrowheads="1"/>
              </p:cNvSpPr>
              <p:nvPr userDrawn="1"/>
            </p:nvSpPr>
            <p:spPr bwMode="auto">
              <a:xfrm>
                <a:off x="4497" y="3203"/>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6" name="Rectangle 856"/>
              <p:cNvSpPr>
                <a:spLocks noChangeArrowheads="1"/>
              </p:cNvSpPr>
              <p:nvPr userDrawn="1"/>
            </p:nvSpPr>
            <p:spPr bwMode="auto">
              <a:xfrm>
                <a:off x="4552" y="3203"/>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7" name="Rectangle 857"/>
              <p:cNvSpPr>
                <a:spLocks noChangeArrowheads="1"/>
              </p:cNvSpPr>
              <p:nvPr userDrawn="1"/>
            </p:nvSpPr>
            <p:spPr bwMode="auto">
              <a:xfrm>
                <a:off x="4497" y="3255"/>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8" name="Rectangle 858"/>
              <p:cNvSpPr>
                <a:spLocks noChangeArrowheads="1"/>
              </p:cNvSpPr>
              <p:nvPr userDrawn="1"/>
            </p:nvSpPr>
            <p:spPr bwMode="auto">
              <a:xfrm>
                <a:off x="4552" y="3255"/>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9" name="Rectangle 859"/>
              <p:cNvSpPr>
                <a:spLocks noChangeArrowheads="1"/>
              </p:cNvSpPr>
              <p:nvPr userDrawn="1"/>
            </p:nvSpPr>
            <p:spPr bwMode="auto">
              <a:xfrm>
                <a:off x="4631" y="3203"/>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0" name="Rectangle 860"/>
              <p:cNvSpPr>
                <a:spLocks noChangeArrowheads="1"/>
              </p:cNvSpPr>
              <p:nvPr userDrawn="1"/>
            </p:nvSpPr>
            <p:spPr bwMode="auto">
              <a:xfrm>
                <a:off x="4686" y="3203"/>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1" name="Rectangle 861"/>
              <p:cNvSpPr>
                <a:spLocks noChangeArrowheads="1"/>
              </p:cNvSpPr>
              <p:nvPr userDrawn="1"/>
            </p:nvSpPr>
            <p:spPr bwMode="auto">
              <a:xfrm>
                <a:off x="4631" y="3255"/>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2" name="Rectangle 862"/>
              <p:cNvSpPr>
                <a:spLocks noChangeArrowheads="1"/>
              </p:cNvSpPr>
              <p:nvPr userDrawn="1"/>
            </p:nvSpPr>
            <p:spPr bwMode="auto">
              <a:xfrm>
                <a:off x="4686" y="3255"/>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3" name="Rectangle 863"/>
              <p:cNvSpPr>
                <a:spLocks noChangeArrowheads="1"/>
              </p:cNvSpPr>
              <p:nvPr userDrawn="1"/>
            </p:nvSpPr>
            <p:spPr bwMode="auto">
              <a:xfrm>
                <a:off x="4765" y="3203"/>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4" name="Rectangle 864"/>
              <p:cNvSpPr>
                <a:spLocks noChangeArrowheads="1"/>
              </p:cNvSpPr>
              <p:nvPr userDrawn="1"/>
            </p:nvSpPr>
            <p:spPr bwMode="auto">
              <a:xfrm>
                <a:off x="4820" y="3203"/>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5" name="Rectangle 865"/>
              <p:cNvSpPr>
                <a:spLocks noChangeArrowheads="1"/>
              </p:cNvSpPr>
              <p:nvPr userDrawn="1"/>
            </p:nvSpPr>
            <p:spPr bwMode="auto">
              <a:xfrm>
                <a:off x="4765" y="3255"/>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6" name="Rectangle 866"/>
              <p:cNvSpPr>
                <a:spLocks noChangeArrowheads="1"/>
              </p:cNvSpPr>
              <p:nvPr userDrawn="1"/>
            </p:nvSpPr>
            <p:spPr bwMode="auto">
              <a:xfrm>
                <a:off x="4820" y="3255"/>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7" name="Rectangle 867"/>
              <p:cNvSpPr>
                <a:spLocks noChangeArrowheads="1"/>
              </p:cNvSpPr>
              <p:nvPr userDrawn="1"/>
            </p:nvSpPr>
            <p:spPr bwMode="auto">
              <a:xfrm>
                <a:off x="4497" y="332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8" name="Rectangle 868"/>
              <p:cNvSpPr>
                <a:spLocks noChangeArrowheads="1"/>
              </p:cNvSpPr>
              <p:nvPr userDrawn="1"/>
            </p:nvSpPr>
            <p:spPr bwMode="auto">
              <a:xfrm>
                <a:off x="4552" y="3329"/>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9" name="Rectangle 869"/>
              <p:cNvSpPr>
                <a:spLocks noChangeArrowheads="1"/>
              </p:cNvSpPr>
              <p:nvPr userDrawn="1"/>
            </p:nvSpPr>
            <p:spPr bwMode="auto">
              <a:xfrm>
                <a:off x="4497" y="3381"/>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0" name="Rectangle 870"/>
              <p:cNvSpPr>
                <a:spLocks noChangeArrowheads="1"/>
              </p:cNvSpPr>
              <p:nvPr userDrawn="1"/>
            </p:nvSpPr>
            <p:spPr bwMode="auto">
              <a:xfrm>
                <a:off x="4552" y="3381"/>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1" name="Rectangle 871"/>
              <p:cNvSpPr>
                <a:spLocks noChangeArrowheads="1"/>
              </p:cNvSpPr>
              <p:nvPr userDrawn="1"/>
            </p:nvSpPr>
            <p:spPr bwMode="auto">
              <a:xfrm>
                <a:off x="4631" y="3329"/>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2" name="Rectangle 872"/>
              <p:cNvSpPr>
                <a:spLocks noChangeArrowheads="1"/>
              </p:cNvSpPr>
              <p:nvPr userDrawn="1"/>
            </p:nvSpPr>
            <p:spPr bwMode="auto">
              <a:xfrm>
                <a:off x="4686" y="3329"/>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3" name="Rectangle 873"/>
              <p:cNvSpPr>
                <a:spLocks noChangeArrowheads="1"/>
              </p:cNvSpPr>
              <p:nvPr userDrawn="1"/>
            </p:nvSpPr>
            <p:spPr bwMode="auto">
              <a:xfrm>
                <a:off x="4631" y="3381"/>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4" name="Rectangle 874"/>
              <p:cNvSpPr>
                <a:spLocks noChangeArrowheads="1"/>
              </p:cNvSpPr>
              <p:nvPr userDrawn="1"/>
            </p:nvSpPr>
            <p:spPr bwMode="auto">
              <a:xfrm>
                <a:off x="4686" y="3381"/>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5" name="Rectangle 875"/>
              <p:cNvSpPr>
                <a:spLocks noChangeArrowheads="1"/>
              </p:cNvSpPr>
              <p:nvPr userDrawn="1"/>
            </p:nvSpPr>
            <p:spPr bwMode="auto">
              <a:xfrm>
                <a:off x="4765" y="3329"/>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6" name="Rectangle 876"/>
              <p:cNvSpPr>
                <a:spLocks noChangeArrowheads="1"/>
              </p:cNvSpPr>
              <p:nvPr userDrawn="1"/>
            </p:nvSpPr>
            <p:spPr bwMode="auto">
              <a:xfrm>
                <a:off x="4820" y="332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7" name="Rectangle 877"/>
              <p:cNvSpPr>
                <a:spLocks noChangeArrowheads="1"/>
              </p:cNvSpPr>
              <p:nvPr userDrawn="1"/>
            </p:nvSpPr>
            <p:spPr bwMode="auto">
              <a:xfrm>
                <a:off x="4765" y="3381"/>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8" name="Rectangle 878"/>
              <p:cNvSpPr>
                <a:spLocks noChangeArrowheads="1"/>
              </p:cNvSpPr>
              <p:nvPr userDrawn="1"/>
            </p:nvSpPr>
            <p:spPr bwMode="auto">
              <a:xfrm>
                <a:off x="4820" y="3381"/>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9" name="Rectangle 879"/>
              <p:cNvSpPr>
                <a:spLocks noChangeArrowheads="1"/>
              </p:cNvSpPr>
              <p:nvPr userDrawn="1"/>
            </p:nvSpPr>
            <p:spPr bwMode="auto">
              <a:xfrm>
                <a:off x="4497" y="3455"/>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0" name="Rectangle 880"/>
              <p:cNvSpPr>
                <a:spLocks noChangeArrowheads="1"/>
              </p:cNvSpPr>
              <p:nvPr userDrawn="1"/>
            </p:nvSpPr>
            <p:spPr bwMode="auto">
              <a:xfrm>
                <a:off x="4552" y="3455"/>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1" name="Rectangle 881"/>
              <p:cNvSpPr>
                <a:spLocks noChangeArrowheads="1"/>
              </p:cNvSpPr>
              <p:nvPr userDrawn="1"/>
            </p:nvSpPr>
            <p:spPr bwMode="auto">
              <a:xfrm>
                <a:off x="4497" y="350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2" name="Rectangle 882"/>
              <p:cNvSpPr>
                <a:spLocks noChangeArrowheads="1"/>
              </p:cNvSpPr>
              <p:nvPr userDrawn="1"/>
            </p:nvSpPr>
            <p:spPr bwMode="auto">
              <a:xfrm>
                <a:off x="4552" y="350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3" name="Rectangle 883"/>
              <p:cNvSpPr>
                <a:spLocks noChangeArrowheads="1"/>
              </p:cNvSpPr>
              <p:nvPr userDrawn="1"/>
            </p:nvSpPr>
            <p:spPr bwMode="auto">
              <a:xfrm>
                <a:off x="4631" y="345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4" name="Rectangle 884"/>
              <p:cNvSpPr>
                <a:spLocks noChangeArrowheads="1"/>
              </p:cNvSpPr>
              <p:nvPr userDrawn="1"/>
            </p:nvSpPr>
            <p:spPr bwMode="auto">
              <a:xfrm>
                <a:off x="4686" y="3455"/>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5" name="Rectangle 885"/>
              <p:cNvSpPr>
                <a:spLocks noChangeArrowheads="1"/>
              </p:cNvSpPr>
              <p:nvPr userDrawn="1"/>
            </p:nvSpPr>
            <p:spPr bwMode="auto">
              <a:xfrm>
                <a:off x="4631" y="350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6" name="Rectangle 886"/>
              <p:cNvSpPr>
                <a:spLocks noChangeArrowheads="1"/>
              </p:cNvSpPr>
              <p:nvPr userDrawn="1"/>
            </p:nvSpPr>
            <p:spPr bwMode="auto">
              <a:xfrm>
                <a:off x="4686" y="350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7" name="Rectangle 887"/>
              <p:cNvSpPr>
                <a:spLocks noChangeArrowheads="1"/>
              </p:cNvSpPr>
              <p:nvPr userDrawn="1"/>
            </p:nvSpPr>
            <p:spPr bwMode="auto">
              <a:xfrm>
                <a:off x="4765" y="345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8" name="Rectangle 888"/>
              <p:cNvSpPr>
                <a:spLocks noChangeArrowheads="1"/>
              </p:cNvSpPr>
              <p:nvPr userDrawn="1"/>
            </p:nvSpPr>
            <p:spPr bwMode="auto">
              <a:xfrm>
                <a:off x="4820" y="3455"/>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9" name="Rectangle 889"/>
              <p:cNvSpPr>
                <a:spLocks noChangeArrowheads="1"/>
              </p:cNvSpPr>
              <p:nvPr userDrawn="1"/>
            </p:nvSpPr>
            <p:spPr bwMode="auto">
              <a:xfrm>
                <a:off x="4765" y="350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0" name="Rectangle 890"/>
              <p:cNvSpPr>
                <a:spLocks noChangeArrowheads="1"/>
              </p:cNvSpPr>
              <p:nvPr userDrawn="1"/>
            </p:nvSpPr>
            <p:spPr bwMode="auto">
              <a:xfrm>
                <a:off x="4820" y="350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1" name="Oval 891"/>
              <p:cNvSpPr>
                <a:spLocks noChangeArrowheads="1"/>
              </p:cNvSpPr>
              <p:nvPr userDrawn="1"/>
            </p:nvSpPr>
            <p:spPr bwMode="auto">
              <a:xfrm>
                <a:off x="4272" y="3563"/>
                <a:ext cx="63" cy="117"/>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2" name="Oval 892"/>
              <p:cNvSpPr>
                <a:spLocks noChangeArrowheads="1"/>
              </p:cNvSpPr>
              <p:nvPr userDrawn="1"/>
            </p:nvSpPr>
            <p:spPr bwMode="auto">
              <a:xfrm>
                <a:off x="4232" y="3625"/>
                <a:ext cx="62" cy="81"/>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3" name="Oval 893"/>
              <p:cNvSpPr>
                <a:spLocks noChangeArrowheads="1"/>
              </p:cNvSpPr>
              <p:nvPr userDrawn="1"/>
            </p:nvSpPr>
            <p:spPr bwMode="auto">
              <a:xfrm>
                <a:off x="4301" y="3638"/>
                <a:ext cx="51" cy="6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4" name="Oval 894"/>
              <p:cNvSpPr>
                <a:spLocks noChangeArrowheads="1"/>
              </p:cNvSpPr>
              <p:nvPr userDrawn="1"/>
            </p:nvSpPr>
            <p:spPr bwMode="auto">
              <a:xfrm>
                <a:off x="4256" y="3694"/>
                <a:ext cx="68" cy="9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5" name="Oval 895"/>
              <p:cNvSpPr>
                <a:spLocks noChangeArrowheads="1"/>
              </p:cNvSpPr>
              <p:nvPr userDrawn="1"/>
            </p:nvSpPr>
            <p:spPr bwMode="auto">
              <a:xfrm>
                <a:off x="4264" y="3676"/>
                <a:ext cx="52" cy="4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6" name="Oval 896"/>
              <p:cNvSpPr>
                <a:spLocks noChangeArrowheads="1"/>
              </p:cNvSpPr>
              <p:nvPr userDrawn="1"/>
            </p:nvSpPr>
            <p:spPr bwMode="auto">
              <a:xfrm>
                <a:off x="4239" y="3695"/>
                <a:ext cx="34"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7" name="Oval 897"/>
              <p:cNvSpPr>
                <a:spLocks noChangeArrowheads="1"/>
              </p:cNvSpPr>
              <p:nvPr userDrawn="1"/>
            </p:nvSpPr>
            <p:spPr bwMode="auto">
              <a:xfrm>
                <a:off x="4300" y="3676"/>
                <a:ext cx="52" cy="7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8" name="Oval 898"/>
              <p:cNvSpPr>
                <a:spLocks noChangeArrowheads="1"/>
              </p:cNvSpPr>
              <p:nvPr userDrawn="1"/>
            </p:nvSpPr>
            <p:spPr bwMode="auto">
              <a:xfrm>
                <a:off x="4255" y="3602"/>
                <a:ext cx="33" cy="4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 name="Oval 899"/>
              <p:cNvSpPr>
                <a:spLocks noChangeArrowheads="1"/>
              </p:cNvSpPr>
              <p:nvPr userDrawn="1"/>
            </p:nvSpPr>
            <p:spPr bwMode="auto">
              <a:xfrm>
                <a:off x="4316" y="3616"/>
                <a:ext cx="33" cy="4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0" name="Oval 900"/>
              <p:cNvSpPr>
                <a:spLocks noChangeArrowheads="1"/>
              </p:cNvSpPr>
              <p:nvPr userDrawn="1"/>
            </p:nvSpPr>
            <p:spPr bwMode="auto">
              <a:xfrm>
                <a:off x="4301" y="3724"/>
                <a:ext cx="33" cy="4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 name="Rectangle 901"/>
              <p:cNvSpPr>
                <a:spLocks noChangeArrowheads="1"/>
              </p:cNvSpPr>
              <p:nvPr userDrawn="1"/>
            </p:nvSpPr>
            <p:spPr bwMode="auto">
              <a:xfrm>
                <a:off x="4291" y="3724"/>
                <a:ext cx="10" cy="149"/>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2" name="Oval 902"/>
              <p:cNvSpPr>
                <a:spLocks noChangeArrowheads="1"/>
              </p:cNvSpPr>
              <p:nvPr userDrawn="1"/>
            </p:nvSpPr>
            <p:spPr bwMode="auto">
              <a:xfrm>
                <a:off x="3130" y="3569"/>
                <a:ext cx="64" cy="117"/>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3" name="Oval 903"/>
              <p:cNvSpPr>
                <a:spLocks noChangeArrowheads="1"/>
              </p:cNvSpPr>
              <p:nvPr userDrawn="1"/>
            </p:nvSpPr>
            <p:spPr bwMode="auto">
              <a:xfrm>
                <a:off x="3091" y="3632"/>
                <a:ext cx="63" cy="8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 name="Oval 904"/>
              <p:cNvSpPr>
                <a:spLocks noChangeArrowheads="1"/>
              </p:cNvSpPr>
              <p:nvPr userDrawn="1"/>
            </p:nvSpPr>
            <p:spPr bwMode="auto">
              <a:xfrm>
                <a:off x="3160" y="3644"/>
                <a:ext cx="51" cy="6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 name="Oval 905"/>
              <p:cNvSpPr>
                <a:spLocks noChangeArrowheads="1"/>
              </p:cNvSpPr>
              <p:nvPr userDrawn="1"/>
            </p:nvSpPr>
            <p:spPr bwMode="auto">
              <a:xfrm>
                <a:off x="3116" y="3700"/>
                <a:ext cx="66" cy="9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 name="Oval 906"/>
              <p:cNvSpPr>
                <a:spLocks noChangeArrowheads="1"/>
              </p:cNvSpPr>
              <p:nvPr userDrawn="1"/>
            </p:nvSpPr>
            <p:spPr bwMode="auto">
              <a:xfrm>
                <a:off x="3122" y="3682"/>
                <a:ext cx="52" cy="49"/>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 name="Oval 907"/>
              <p:cNvSpPr>
                <a:spLocks noChangeArrowheads="1"/>
              </p:cNvSpPr>
              <p:nvPr userDrawn="1"/>
            </p:nvSpPr>
            <p:spPr bwMode="auto">
              <a:xfrm>
                <a:off x="3099" y="3701"/>
                <a:ext cx="32"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 name="Oval 908"/>
              <p:cNvSpPr>
                <a:spLocks noChangeArrowheads="1"/>
              </p:cNvSpPr>
              <p:nvPr userDrawn="1"/>
            </p:nvSpPr>
            <p:spPr bwMode="auto">
              <a:xfrm>
                <a:off x="3159" y="3682"/>
                <a:ext cx="53" cy="7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 name="Oval 909"/>
              <p:cNvSpPr>
                <a:spLocks noChangeArrowheads="1"/>
              </p:cNvSpPr>
              <p:nvPr userDrawn="1"/>
            </p:nvSpPr>
            <p:spPr bwMode="auto">
              <a:xfrm>
                <a:off x="3114" y="3609"/>
                <a:ext cx="33"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 name="Oval 910"/>
              <p:cNvSpPr>
                <a:spLocks noChangeArrowheads="1"/>
              </p:cNvSpPr>
              <p:nvPr userDrawn="1"/>
            </p:nvSpPr>
            <p:spPr bwMode="auto">
              <a:xfrm>
                <a:off x="3174" y="3623"/>
                <a:ext cx="34"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 name="Oval 911"/>
              <p:cNvSpPr>
                <a:spLocks noChangeArrowheads="1"/>
              </p:cNvSpPr>
              <p:nvPr userDrawn="1"/>
            </p:nvSpPr>
            <p:spPr bwMode="auto">
              <a:xfrm>
                <a:off x="3161" y="3730"/>
                <a:ext cx="32"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 name="Rectangle 912"/>
              <p:cNvSpPr>
                <a:spLocks noChangeArrowheads="1"/>
              </p:cNvSpPr>
              <p:nvPr userDrawn="1"/>
            </p:nvSpPr>
            <p:spPr bwMode="auto">
              <a:xfrm>
                <a:off x="3151" y="3730"/>
                <a:ext cx="10" cy="150"/>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3" name="Oval 913"/>
              <p:cNvSpPr>
                <a:spLocks noChangeArrowheads="1"/>
              </p:cNvSpPr>
              <p:nvPr userDrawn="1"/>
            </p:nvSpPr>
            <p:spPr bwMode="auto">
              <a:xfrm>
                <a:off x="2049" y="3476"/>
                <a:ext cx="78" cy="14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 name="Oval 914"/>
              <p:cNvSpPr>
                <a:spLocks noChangeArrowheads="1"/>
              </p:cNvSpPr>
              <p:nvPr userDrawn="1"/>
            </p:nvSpPr>
            <p:spPr bwMode="auto">
              <a:xfrm>
                <a:off x="2000" y="3553"/>
                <a:ext cx="77" cy="10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 name="Oval 915"/>
              <p:cNvSpPr>
                <a:spLocks noChangeArrowheads="1"/>
              </p:cNvSpPr>
              <p:nvPr userDrawn="1"/>
            </p:nvSpPr>
            <p:spPr bwMode="auto">
              <a:xfrm>
                <a:off x="2085" y="3570"/>
                <a:ext cx="64" cy="83"/>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 name="Oval 916"/>
              <p:cNvSpPr>
                <a:spLocks noChangeArrowheads="1"/>
              </p:cNvSpPr>
              <p:nvPr userDrawn="1"/>
            </p:nvSpPr>
            <p:spPr bwMode="auto">
              <a:xfrm>
                <a:off x="2029" y="3639"/>
                <a:ext cx="83" cy="112"/>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 name="Oval 917"/>
              <p:cNvSpPr>
                <a:spLocks noChangeArrowheads="1"/>
              </p:cNvSpPr>
              <p:nvPr userDrawn="1"/>
            </p:nvSpPr>
            <p:spPr bwMode="auto">
              <a:xfrm>
                <a:off x="2038" y="3617"/>
                <a:ext cx="65" cy="61"/>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8" name="Oval 918"/>
              <p:cNvSpPr>
                <a:spLocks noChangeArrowheads="1"/>
              </p:cNvSpPr>
              <p:nvPr userDrawn="1"/>
            </p:nvSpPr>
            <p:spPr bwMode="auto">
              <a:xfrm>
                <a:off x="2008" y="3640"/>
                <a:ext cx="42" cy="5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9" name="Oval 919"/>
              <p:cNvSpPr>
                <a:spLocks noChangeArrowheads="1"/>
              </p:cNvSpPr>
              <p:nvPr userDrawn="1"/>
            </p:nvSpPr>
            <p:spPr bwMode="auto">
              <a:xfrm>
                <a:off x="2084" y="3617"/>
                <a:ext cx="65" cy="87"/>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0" name="Oval 920"/>
              <p:cNvSpPr>
                <a:spLocks noChangeArrowheads="1"/>
              </p:cNvSpPr>
              <p:nvPr userDrawn="1"/>
            </p:nvSpPr>
            <p:spPr bwMode="auto">
              <a:xfrm>
                <a:off x="2028" y="3525"/>
                <a:ext cx="41"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1" name="Oval 921"/>
              <p:cNvSpPr>
                <a:spLocks noChangeArrowheads="1"/>
              </p:cNvSpPr>
              <p:nvPr userDrawn="1"/>
            </p:nvSpPr>
            <p:spPr bwMode="auto">
              <a:xfrm>
                <a:off x="2103" y="3541"/>
                <a:ext cx="42"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2" name="Oval 922"/>
              <p:cNvSpPr>
                <a:spLocks noChangeArrowheads="1"/>
              </p:cNvSpPr>
              <p:nvPr userDrawn="1"/>
            </p:nvSpPr>
            <p:spPr bwMode="auto">
              <a:xfrm>
                <a:off x="2086" y="3677"/>
                <a:ext cx="40" cy="5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3" name="Rectangle 923"/>
              <p:cNvSpPr>
                <a:spLocks noChangeArrowheads="1"/>
              </p:cNvSpPr>
              <p:nvPr userDrawn="1"/>
            </p:nvSpPr>
            <p:spPr bwMode="auto">
              <a:xfrm>
                <a:off x="2073" y="3677"/>
                <a:ext cx="13" cy="185"/>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 name="Freeform 924"/>
              <p:cNvSpPr/>
              <p:nvPr userDrawn="1"/>
            </p:nvSpPr>
            <p:spPr bwMode="auto">
              <a:xfrm>
                <a:off x="7161" y="1818"/>
                <a:ext cx="399" cy="2092"/>
              </a:xfrm>
              <a:custGeom>
                <a:avLst/>
                <a:gdLst>
                  <a:gd name="T0" fmla="*/ 399 w 399"/>
                  <a:gd name="T1" fmla="*/ 427 h 2092"/>
                  <a:gd name="T2" fmla="*/ 0 w 399"/>
                  <a:gd name="T3" fmla="*/ 0 h 2092"/>
                  <a:gd name="T4" fmla="*/ 0 w 399"/>
                  <a:gd name="T5" fmla="*/ 2092 h 2092"/>
                  <a:gd name="T6" fmla="*/ 399 w 399"/>
                  <a:gd name="T7" fmla="*/ 2092 h 2092"/>
                  <a:gd name="T8" fmla="*/ 399 w 399"/>
                  <a:gd name="T9" fmla="*/ 427 h 2092"/>
                </a:gdLst>
                <a:ahLst/>
                <a:cxnLst>
                  <a:cxn ang="0">
                    <a:pos x="T0" y="T1"/>
                  </a:cxn>
                  <a:cxn ang="0">
                    <a:pos x="T2" y="T3"/>
                  </a:cxn>
                  <a:cxn ang="0">
                    <a:pos x="T4" y="T5"/>
                  </a:cxn>
                  <a:cxn ang="0">
                    <a:pos x="T6" y="T7"/>
                  </a:cxn>
                  <a:cxn ang="0">
                    <a:pos x="T8" y="T9"/>
                  </a:cxn>
                </a:cxnLst>
                <a:rect l="0" t="0" r="r" b="b"/>
                <a:pathLst>
                  <a:path w="399" h="2092">
                    <a:moveTo>
                      <a:pt x="399" y="427"/>
                    </a:moveTo>
                    <a:lnTo>
                      <a:pt x="0" y="0"/>
                    </a:lnTo>
                    <a:lnTo>
                      <a:pt x="0" y="2092"/>
                    </a:lnTo>
                    <a:lnTo>
                      <a:pt x="399" y="2092"/>
                    </a:lnTo>
                    <a:lnTo>
                      <a:pt x="399" y="427"/>
                    </a:lnTo>
                    <a:close/>
                  </a:path>
                </a:pathLst>
              </a:cu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 name="Rectangle 925"/>
              <p:cNvSpPr>
                <a:spLocks noChangeArrowheads="1"/>
              </p:cNvSpPr>
              <p:nvPr userDrawn="1"/>
            </p:nvSpPr>
            <p:spPr bwMode="auto">
              <a:xfrm>
                <a:off x="7224" y="2753"/>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6" name="Rectangle 926"/>
              <p:cNvSpPr>
                <a:spLocks noChangeArrowheads="1"/>
              </p:cNvSpPr>
              <p:nvPr userDrawn="1"/>
            </p:nvSpPr>
            <p:spPr bwMode="auto">
              <a:xfrm>
                <a:off x="7224" y="2785"/>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7" name="Rectangle 927"/>
              <p:cNvSpPr>
                <a:spLocks noChangeArrowheads="1"/>
              </p:cNvSpPr>
              <p:nvPr userDrawn="1"/>
            </p:nvSpPr>
            <p:spPr bwMode="auto">
              <a:xfrm>
                <a:off x="7224" y="281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8" name="Rectangle 928"/>
              <p:cNvSpPr>
                <a:spLocks noChangeArrowheads="1"/>
              </p:cNvSpPr>
              <p:nvPr userDrawn="1"/>
            </p:nvSpPr>
            <p:spPr bwMode="auto">
              <a:xfrm>
                <a:off x="7224" y="2848"/>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9" name="Rectangle 929"/>
              <p:cNvSpPr>
                <a:spLocks noChangeArrowheads="1"/>
              </p:cNvSpPr>
              <p:nvPr userDrawn="1"/>
            </p:nvSpPr>
            <p:spPr bwMode="auto">
              <a:xfrm>
                <a:off x="7224" y="2880"/>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0" name="Rectangle 930"/>
              <p:cNvSpPr>
                <a:spLocks noChangeArrowheads="1"/>
              </p:cNvSpPr>
              <p:nvPr userDrawn="1"/>
            </p:nvSpPr>
            <p:spPr bwMode="auto">
              <a:xfrm>
                <a:off x="7224" y="2911"/>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1" name="Rectangle 931"/>
              <p:cNvSpPr>
                <a:spLocks noChangeArrowheads="1"/>
              </p:cNvSpPr>
              <p:nvPr userDrawn="1"/>
            </p:nvSpPr>
            <p:spPr bwMode="auto">
              <a:xfrm>
                <a:off x="7224" y="2943"/>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2" name="Rectangle 932"/>
              <p:cNvSpPr>
                <a:spLocks noChangeArrowheads="1"/>
              </p:cNvSpPr>
              <p:nvPr userDrawn="1"/>
            </p:nvSpPr>
            <p:spPr bwMode="auto">
              <a:xfrm>
                <a:off x="7224" y="2975"/>
                <a:ext cx="180"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 name="Rectangle 933"/>
              <p:cNvSpPr>
                <a:spLocks noChangeArrowheads="1"/>
              </p:cNvSpPr>
              <p:nvPr userDrawn="1"/>
            </p:nvSpPr>
            <p:spPr bwMode="auto">
              <a:xfrm>
                <a:off x="7224" y="300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 name="Rectangle 934"/>
              <p:cNvSpPr>
                <a:spLocks noChangeArrowheads="1"/>
              </p:cNvSpPr>
              <p:nvPr userDrawn="1"/>
            </p:nvSpPr>
            <p:spPr bwMode="auto">
              <a:xfrm>
                <a:off x="7224" y="3037"/>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5" name="Rectangle 935"/>
              <p:cNvSpPr>
                <a:spLocks noChangeArrowheads="1"/>
              </p:cNvSpPr>
              <p:nvPr userDrawn="1"/>
            </p:nvSpPr>
            <p:spPr bwMode="auto">
              <a:xfrm>
                <a:off x="7224" y="3070"/>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 name="Rectangle 936"/>
              <p:cNvSpPr>
                <a:spLocks noChangeArrowheads="1"/>
              </p:cNvSpPr>
              <p:nvPr userDrawn="1"/>
            </p:nvSpPr>
            <p:spPr bwMode="auto">
              <a:xfrm>
                <a:off x="7224" y="3101"/>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 name="Rectangle 937"/>
              <p:cNvSpPr>
                <a:spLocks noChangeArrowheads="1"/>
              </p:cNvSpPr>
              <p:nvPr userDrawn="1"/>
            </p:nvSpPr>
            <p:spPr bwMode="auto">
              <a:xfrm>
                <a:off x="7224" y="3132"/>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8" name="Rectangle 938"/>
              <p:cNvSpPr>
                <a:spLocks noChangeArrowheads="1"/>
              </p:cNvSpPr>
              <p:nvPr userDrawn="1"/>
            </p:nvSpPr>
            <p:spPr bwMode="auto">
              <a:xfrm>
                <a:off x="7224" y="3165"/>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 name="Rectangle 939"/>
              <p:cNvSpPr>
                <a:spLocks noChangeArrowheads="1"/>
              </p:cNvSpPr>
              <p:nvPr userDrawn="1"/>
            </p:nvSpPr>
            <p:spPr bwMode="auto">
              <a:xfrm>
                <a:off x="7224" y="319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 name="Rectangle 940"/>
              <p:cNvSpPr>
                <a:spLocks noChangeArrowheads="1"/>
              </p:cNvSpPr>
              <p:nvPr userDrawn="1"/>
            </p:nvSpPr>
            <p:spPr bwMode="auto">
              <a:xfrm>
                <a:off x="7224" y="3228"/>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 name="Rectangle 941"/>
              <p:cNvSpPr>
                <a:spLocks noChangeArrowheads="1"/>
              </p:cNvSpPr>
              <p:nvPr userDrawn="1"/>
            </p:nvSpPr>
            <p:spPr bwMode="auto">
              <a:xfrm>
                <a:off x="7224" y="3260"/>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 name="Rectangle 942"/>
              <p:cNvSpPr>
                <a:spLocks noChangeArrowheads="1"/>
              </p:cNvSpPr>
              <p:nvPr userDrawn="1"/>
            </p:nvSpPr>
            <p:spPr bwMode="auto">
              <a:xfrm>
                <a:off x="7224" y="3291"/>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 name="Rectangle 943"/>
              <p:cNvSpPr>
                <a:spLocks noChangeArrowheads="1"/>
              </p:cNvSpPr>
              <p:nvPr userDrawn="1"/>
            </p:nvSpPr>
            <p:spPr bwMode="auto">
              <a:xfrm>
                <a:off x="7224" y="3323"/>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4" name="Rectangle 944"/>
              <p:cNvSpPr>
                <a:spLocks noChangeArrowheads="1"/>
              </p:cNvSpPr>
              <p:nvPr userDrawn="1"/>
            </p:nvSpPr>
            <p:spPr bwMode="auto">
              <a:xfrm>
                <a:off x="7224" y="3355"/>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5" name="Rectangle 945"/>
              <p:cNvSpPr>
                <a:spLocks noChangeArrowheads="1"/>
              </p:cNvSpPr>
              <p:nvPr userDrawn="1"/>
            </p:nvSpPr>
            <p:spPr bwMode="auto">
              <a:xfrm>
                <a:off x="7224" y="338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6" name="Rectangle 946"/>
              <p:cNvSpPr>
                <a:spLocks noChangeArrowheads="1"/>
              </p:cNvSpPr>
              <p:nvPr userDrawn="1"/>
            </p:nvSpPr>
            <p:spPr bwMode="auto">
              <a:xfrm>
                <a:off x="7224" y="3418"/>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629" name="Rectangle 958"/>
            <p:cNvSpPr>
              <a:spLocks noChangeArrowheads="1"/>
            </p:cNvSpPr>
            <p:nvPr userDrawn="1"/>
          </p:nvSpPr>
          <p:spPr bwMode="auto">
            <a:xfrm>
              <a:off x="1588" y="6176963"/>
              <a:ext cx="12188825" cy="119063"/>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0" name="Rectangle 1042"/>
            <p:cNvSpPr>
              <a:spLocks noChangeArrowheads="1"/>
            </p:cNvSpPr>
            <p:nvPr userDrawn="1"/>
          </p:nvSpPr>
          <p:spPr bwMode="auto">
            <a:xfrm>
              <a:off x="1588" y="6296025"/>
              <a:ext cx="12188825" cy="182563"/>
            </a:xfrm>
            <a:prstGeom prst="rect">
              <a:avLst/>
            </a:prstGeom>
            <a:solidFill>
              <a:srgbClr val="5BBA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1" name="Rectangle 1089"/>
            <p:cNvSpPr>
              <a:spLocks noChangeArrowheads="1"/>
            </p:cNvSpPr>
            <p:nvPr userDrawn="1"/>
          </p:nvSpPr>
          <p:spPr bwMode="auto">
            <a:xfrm>
              <a:off x="1588" y="6478588"/>
              <a:ext cx="12188825" cy="22701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2" name="Rectangle 1141"/>
            <p:cNvSpPr>
              <a:spLocks noChangeArrowheads="1"/>
            </p:cNvSpPr>
            <p:nvPr userDrawn="1"/>
          </p:nvSpPr>
          <p:spPr bwMode="auto">
            <a:xfrm>
              <a:off x="1588" y="6664325"/>
              <a:ext cx="12188825" cy="22542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633" name="组合 632"/>
            <p:cNvGrpSpPr/>
            <p:nvPr userDrawn="1"/>
          </p:nvGrpSpPr>
          <p:grpSpPr>
            <a:xfrm>
              <a:off x="3538538" y="3114675"/>
              <a:ext cx="8570913" cy="3738563"/>
              <a:chOff x="3538538" y="3114675"/>
              <a:chExt cx="8570913" cy="3738563"/>
            </a:xfrm>
          </p:grpSpPr>
          <p:sp>
            <p:nvSpPr>
              <p:cNvPr id="634" name="Rectangle 948"/>
              <p:cNvSpPr>
                <a:spLocks noChangeArrowheads="1"/>
              </p:cNvSpPr>
              <p:nvPr userDrawn="1"/>
            </p:nvSpPr>
            <p:spPr bwMode="auto">
              <a:xfrm>
                <a:off x="11468101" y="547528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5" name="Rectangle 949"/>
              <p:cNvSpPr>
                <a:spLocks noChangeArrowheads="1"/>
              </p:cNvSpPr>
              <p:nvPr userDrawn="1"/>
            </p:nvSpPr>
            <p:spPr bwMode="auto">
              <a:xfrm>
                <a:off x="11468101" y="365442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6" name="Rectangle 950"/>
              <p:cNvSpPr>
                <a:spLocks noChangeArrowheads="1"/>
              </p:cNvSpPr>
              <p:nvPr userDrawn="1"/>
            </p:nvSpPr>
            <p:spPr bwMode="auto">
              <a:xfrm>
                <a:off x="11468101" y="370522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7" name="Rectangle 951"/>
              <p:cNvSpPr>
                <a:spLocks noChangeArrowheads="1"/>
              </p:cNvSpPr>
              <p:nvPr userDrawn="1"/>
            </p:nvSpPr>
            <p:spPr bwMode="auto">
              <a:xfrm>
                <a:off x="11468101" y="37544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8" name="Rectangle 952"/>
              <p:cNvSpPr>
                <a:spLocks noChangeArrowheads="1"/>
              </p:cNvSpPr>
              <p:nvPr userDrawn="1"/>
            </p:nvSpPr>
            <p:spPr bwMode="auto">
              <a:xfrm>
                <a:off x="11468101" y="38052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9" name="Rectangle 953"/>
              <p:cNvSpPr>
                <a:spLocks noChangeArrowheads="1"/>
              </p:cNvSpPr>
              <p:nvPr userDrawn="1"/>
            </p:nvSpPr>
            <p:spPr bwMode="auto">
              <a:xfrm>
                <a:off x="11468101" y="385603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0" name="Rectangle 954"/>
              <p:cNvSpPr>
                <a:spLocks noChangeArrowheads="1"/>
              </p:cNvSpPr>
              <p:nvPr userDrawn="1"/>
            </p:nvSpPr>
            <p:spPr bwMode="auto">
              <a:xfrm>
                <a:off x="11468101" y="39052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1" name="Rectangle 955"/>
              <p:cNvSpPr>
                <a:spLocks noChangeArrowheads="1"/>
              </p:cNvSpPr>
              <p:nvPr userDrawn="1"/>
            </p:nvSpPr>
            <p:spPr bwMode="auto">
              <a:xfrm>
                <a:off x="11468101" y="39560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2" name="Rectangle 956"/>
              <p:cNvSpPr>
                <a:spLocks noChangeArrowheads="1"/>
              </p:cNvSpPr>
              <p:nvPr userDrawn="1"/>
            </p:nvSpPr>
            <p:spPr bwMode="auto">
              <a:xfrm>
                <a:off x="11468101" y="41068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3" name="Rectangle 957"/>
              <p:cNvSpPr>
                <a:spLocks noChangeArrowheads="1"/>
              </p:cNvSpPr>
              <p:nvPr userDrawn="1"/>
            </p:nvSpPr>
            <p:spPr bwMode="auto">
              <a:xfrm>
                <a:off x="11468101" y="420846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4" name="Freeform 959"/>
              <p:cNvSpPr/>
              <p:nvPr userDrawn="1"/>
            </p:nvSpPr>
            <p:spPr bwMode="auto">
              <a:xfrm>
                <a:off x="10182226" y="3525838"/>
                <a:ext cx="633413" cy="2651125"/>
              </a:xfrm>
              <a:custGeom>
                <a:avLst/>
                <a:gdLst>
                  <a:gd name="T0" fmla="*/ 399 w 399"/>
                  <a:gd name="T1" fmla="*/ 0 h 1670"/>
                  <a:gd name="T2" fmla="*/ 0 w 399"/>
                  <a:gd name="T3" fmla="*/ 378 h 1670"/>
                  <a:gd name="T4" fmla="*/ 0 w 399"/>
                  <a:gd name="T5" fmla="*/ 378 h 1670"/>
                  <a:gd name="T6" fmla="*/ 0 w 399"/>
                  <a:gd name="T7" fmla="*/ 1670 h 1670"/>
                  <a:gd name="T8" fmla="*/ 399 w 399"/>
                  <a:gd name="T9" fmla="*/ 1670 h 1670"/>
                  <a:gd name="T10" fmla="*/ 399 w 399"/>
                  <a:gd name="T11" fmla="*/ 0 h 1670"/>
                </a:gdLst>
                <a:ahLst/>
                <a:cxnLst>
                  <a:cxn ang="0">
                    <a:pos x="T0" y="T1"/>
                  </a:cxn>
                  <a:cxn ang="0">
                    <a:pos x="T2" y="T3"/>
                  </a:cxn>
                  <a:cxn ang="0">
                    <a:pos x="T4" y="T5"/>
                  </a:cxn>
                  <a:cxn ang="0">
                    <a:pos x="T6" y="T7"/>
                  </a:cxn>
                  <a:cxn ang="0">
                    <a:pos x="T8" y="T9"/>
                  </a:cxn>
                  <a:cxn ang="0">
                    <a:pos x="T10" y="T11"/>
                  </a:cxn>
                </a:cxnLst>
                <a:rect l="0" t="0" r="r" b="b"/>
                <a:pathLst>
                  <a:path w="399" h="1670">
                    <a:moveTo>
                      <a:pt x="399" y="0"/>
                    </a:moveTo>
                    <a:lnTo>
                      <a:pt x="0" y="378"/>
                    </a:lnTo>
                    <a:lnTo>
                      <a:pt x="0" y="378"/>
                    </a:lnTo>
                    <a:lnTo>
                      <a:pt x="0" y="1670"/>
                    </a:lnTo>
                    <a:lnTo>
                      <a:pt x="399" y="1670"/>
                    </a:lnTo>
                    <a:lnTo>
                      <a:pt x="399" y="0"/>
                    </a:lnTo>
                    <a:close/>
                  </a:path>
                </a:pathLst>
              </a:cu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5" name="Rectangle 960"/>
              <p:cNvSpPr>
                <a:spLocks noChangeArrowheads="1"/>
              </p:cNvSpPr>
              <p:nvPr userDrawn="1"/>
            </p:nvSpPr>
            <p:spPr bwMode="auto">
              <a:xfrm>
                <a:off x="10277476" y="433228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6" name="Rectangle 961"/>
              <p:cNvSpPr>
                <a:spLocks noChangeArrowheads="1"/>
              </p:cNvSpPr>
              <p:nvPr userDrawn="1"/>
            </p:nvSpPr>
            <p:spPr bwMode="auto">
              <a:xfrm>
                <a:off x="10277476" y="43815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7" name="Rectangle 962"/>
              <p:cNvSpPr>
                <a:spLocks noChangeArrowheads="1"/>
              </p:cNvSpPr>
              <p:nvPr userDrawn="1"/>
            </p:nvSpPr>
            <p:spPr bwMode="auto">
              <a:xfrm>
                <a:off x="10277476" y="443388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8" name="Rectangle 963"/>
              <p:cNvSpPr>
                <a:spLocks noChangeArrowheads="1"/>
              </p:cNvSpPr>
              <p:nvPr userDrawn="1"/>
            </p:nvSpPr>
            <p:spPr bwMode="auto">
              <a:xfrm>
                <a:off x="10277476" y="44831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9" name="Rectangle 964"/>
              <p:cNvSpPr>
                <a:spLocks noChangeArrowheads="1"/>
              </p:cNvSpPr>
              <p:nvPr userDrawn="1"/>
            </p:nvSpPr>
            <p:spPr bwMode="auto">
              <a:xfrm>
                <a:off x="10277476" y="453390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0" name="Rectangle 965"/>
              <p:cNvSpPr>
                <a:spLocks noChangeArrowheads="1"/>
              </p:cNvSpPr>
              <p:nvPr userDrawn="1"/>
            </p:nvSpPr>
            <p:spPr bwMode="auto">
              <a:xfrm>
                <a:off x="10277476" y="458470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1" name="Rectangle 966"/>
              <p:cNvSpPr>
                <a:spLocks noChangeArrowheads="1"/>
              </p:cNvSpPr>
              <p:nvPr userDrawn="1"/>
            </p:nvSpPr>
            <p:spPr bwMode="auto">
              <a:xfrm>
                <a:off x="10277476" y="463391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2" name="Rectangle 967"/>
              <p:cNvSpPr>
                <a:spLocks noChangeArrowheads="1"/>
              </p:cNvSpPr>
              <p:nvPr userDrawn="1"/>
            </p:nvSpPr>
            <p:spPr bwMode="auto">
              <a:xfrm>
                <a:off x="10277476" y="46847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3" name="Rectangle 968"/>
              <p:cNvSpPr>
                <a:spLocks noChangeArrowheads="1"/>
              </p:cNvSpPr>
              <p:nvPr userDrawn="1"/>
            </p:nvSpPr>
            <p:spPr bwMode="auto">
              <a:xfrm>
                <a:off x="10277476" y="47355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4" name="Rectangle 969"/>
              <p:cNvSpPr>
                <a:spLocks noChangeArrowheads="1"/>
              </p:cNvSpPr>
              <p:nvPr userDrawn="1"/>
            </p:nvSpPr>
            <p:spPr bwMode="auto">
              <a:xfrm>
                <a:off x="10277476" y="478472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5" name="Rectangle 970"/>
              <p:cNvSpPr>
                <a:spLocks noChangeArrowheads="1"/>
              </p:cNvSpPr>
              <p:nvPr userDrawn="1"/>
            </p:nvSpPr>
            <p:spPr bwMode="auto">
              <a:xfrm>
                <a:off x="10277476" y="483552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6" name="Rectangle 971"/>
              <p:cNvSpPr>
                <a:spLocks noChangeArrowheads="1"/>
              </p:cNvSpPr>
              <p:nvPr userDrawn="1"/>
            </p:nvSpPr>
            <p:spPr bwMode="auto">
              <a:xfrm>
                <a:off x="10277476" y="488632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7" name="Rectangle 972"/>
              <p:cNvSpPr>
                <a:spLocks noChangeArrowheads="1"/>
              </p:cNvSpPr>
              <p:nvPr userDrawn="1"/>
            </p:nvSpPr>
            <p:spPr bwMode="auto">
              <a:xfrm>
                <a:off x="10277476" y="49355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8" name="Rectangle 973"/>
              <p:cNvSpPr>
                <a:spLocks noChangeArrowheads="1"/>
              </p:cNvSpPr>
              <p:nvPr userDrawn="1"/>
            </p:nvSpPr>
            <p:spPr bwMode="auto">
              <a:xfrm>
                <a:off x="10277476" y="49863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9" name="Rectangle 974"/>
              <p:cNvSpPr>
                <a:spLocks noChangeArrowheads="1"/>
              </p:cNvSpPr>
              <p:nvPr userDrawn="1"/>
            </p:nvSpPr>
            <p:spPr bwMode="auto">
              <a:xfrm>
                <a:off x="10277476" y="50355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0" name="Rectangle 975"/>
              <p:cNvSpPr>
                <a:spLocks noChangeArrowheads="1"/>
              </p:cNvSpPr>
              <p:nvPr userDrawn="1"/>
            </p:nvSpPr>
            <p:spPr bwMode="auto">
              <a:xfrm>
                <a:off x="10277476" y="5087938"/>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1" name="Rectangle 976"/>
              <p:cNvSpPr>
                <a:spLocks noChangeArrowheads="1"/>
              </p:cNvSpPr>
              <p:nvPr userDrawn="1"/>
            </p:nvSpPr>
            <p:spPr bwMode="auto">
              <a:xfrm>
                <a:off x="10277476" y="51371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2" name="Rectangle 977"/>
              <p:cNvSpPr>
                <a:spLocks noChangeArrowheads="1"/>
              </p:cNvSpPr>
              <p:nvPr userDrawn="1"/>
            </p:nvSpPr>
            <p:spPr bwMode="auto">
              <a:xfrm>
                <a:off x="10277476" y="51863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3" name="Rectangle 978"/>
              <p:cNvSpPr>
                <a:spLocks noChangeArrowheads="1"/>
              </p:cNvSpPr>
              <p:nvPr userDrawn="1"/>
            </p:nvSpPr>
            <p:spPr bwMode="auto">
              <a:xfrm>
                <a:off x="10277476" y="5238750"/>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4" name="Rectangle 979"/>
              <p:cNvSpPr>
                <a:spLocks noChangeArrowheads="1"/>
              </p:cNvSpPr>
              <p:nvPr userDrawn="1"/>
            </p:nvSpPr>
            <p:spPr bwMode="auto">
              <a:xfrm>
                <a:off x="10277476" y="52879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5" name="Rectangle 980"/>
              <p:cNvSpPr>
                <a:spLocks noChangeArrowheads="1"/>
              </p:cNvSpPr>
              <p:nvPr userDrawn="1"/>
            </p:nvSpPr>
            <p:spPr bwMode="auto">
              <a:xfrm>
                <a:off x="10277476" y="533717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6" name="Rectangle 981"/>
              <p:cNvSpPr>
                <a:spLocks noChangeArrowheads="1"/>
              </p:cNvSpPr>
              <p:nvPr userDrawn="1"/>
            </p:nvSpPr>
            <p:spPr bwMode="auto">
              <a:xfrm>
                <a:off x="10277476" y="5389563"/>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7" name="Rectangle 982"/>
              <p:cNvSpPr>
                <a:spLocks noChangeArrowheads="1"/>
              </p:cNvSpPr>
              <p:nvPr userDrawn="1"/>
            </p:nvSpPr>
            <p:spPr bwMode="auto">
              <a:xfrm>
                <a:off x="10277476" y="543877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8" name="Rectangle 983"/>
              <p:cNvSpPr>
                <a:spLocks noChangeArrowheads="1"/>
              </p:cNvSpPr>
              <p:nvPr userDrawn="1"/>
            </p:nvSpPr>
            <p:spPr bwMode="auto">
              <a:xfrm>
                <a:off x="10594976" y="433228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9" name="Rectangle 984"/>
              <p:cNvSpPr>
                <a:spLocks noChangeArrowheads="1"/>
              </p:cNvSpPr>
              <p:nvPr userDrawn="1"/>
            </p:nvSpPr>
            <p:spPr bwMode="auto">
              <a:xfrm>
                <a:off x="10594976" y="4381500"/>
                <a:ext cx="25400"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0" name="Rectangle 985"/>
              <p:cNvSpPr>
                <a:spLocks noChangeArrowheads="1"/>
              </p:cNvSpPr>
              <p:nvPr userDrawn="1"/>
            </p:nvSpPr>
            <p:spPr bwMode="auto">
              <a:xfrm>
                <a:off x="10594976" y="4433888"/>
                <a:ext cx="2540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1" name="Rectangle 986"/>
              <p:cNvSpPr>
                <a:spLocks noChangeArrowheads="1"/>
              </p:cNvSpPr>
              <p:nvPr userDrawn="1"/>
            </p:nvSpPr>
            <p:spPr bwMode="auto">
              <a:xfrm>
                <a:off x="10594976" y="4483100"/>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2" name="Rectangle 987"/>
              <p:cNvSpPr>
                <a:spLocks noChangeArrowheads="1"/>
              </p:cNvSpPr>
              <p:nvPr userDrawn="1"/>
            </p:nvSpPr>
            <p:spPr bwMode="auto">
              <a:xfrm>
                <a:off x="10594976" y="4532313"/>
                <a:ext cx="25400"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3" name="Rectangle 988"/>
              <p:cNvSpPr>
                <a:spLocks noChangeArrowheads="1"/>
              </p:cNvSpPr>
              <p:nvPr userDrawn="1"/>
            </p:nvSpPr>
            <p:spPr bwMode="auto">
              <a:xfrm>
                <a:off x="10594976" y="4584700"/>
                <a:ext cx="2540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4" name="Rectangle 989"/>
              <p:cNvSpPr>
                <a:spLocks noChangeArrowheads="1"/>
              </p:cNvSpPr>
              <p:nvPr userDrawn="1"/>
            </p:nvSpPr>
            <p:spPr bwMode="auto">
              <a:xfrm>
                <a:off x="10594976" y="4633913"/>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5" name="Rectangle 990"/>
              <p:cNvSpPr>
                <a:spLocks noChangeArrowheads="1"/>
              </p:cNvSpPr>
              <p:nvPr userDrawn="1"/>
            </p:nvSpPr>
            <p:spPr bwMode="auto">
              <a:xfrm>
                <a:off x="10594976" y="4684713"/>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6" name="Rectangle 991"/>
              <p:cNvSpPr>
                <a:spLocks noChangeArrowheads="1"/>
              </p:cNvSpPr>
              <p:nvPr userDrawn="1"/>
            </p:nvSpPr>
            <p:spPr bwMode="auto">
              <a:xfrm>
                <a:off x="10594976" y="4735513"/>
                <a:ext cx="2540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7" name="Oval 992"/>
              <p:cNvSpPr>
                <a:spLocks noChangeArrowheads="1"/>
              </p:cNvSpPr>
              <p:nvPr userDrawn="1"/>
            </p:nvSpPr>
            <p:spPr bwMode="auto">
              <a:xfrm>
                <a:off x="7842251" y="5676900"/>
                <a:ext cx="117475" cy="21907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8" name="Oval 993"/>
              <p:cNvSpPr>
                <a:spLocks noChangeArrowheads="1"/>
              </p:cNvSpPr>
              <p:nvPr userDrawn="1"/>
            </p:nvSpPr>
            <p:spPr bwMode="auto">
              <a:xfrm>
                <a:off x="7769226" y="5792788"/>
                <a:ext cx="114300" cy="14922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9" name="Oval 994"/>
              <p:cNvSpPr>
                <a:spLocks noChangeArrowheads="1"/>
              </p:cNvSpPr>
              <p:nvPr userDrawn="1"/>
            </p:nvSpPr>
            <p:spPr bwMode="auto">
              <a:xfrm>
                <a:off x="7896226" y="5818188"/>
                <a:ext cx="95250" cy="12382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0" name="Oval 995"/>
              <p:cNvSpPr>
                <a:spLocks noChangeArrowheads="1"/>
              </p:cNvSpPr>
              <p:nvPr userDrawn="1"/>
            </p:nvSpPr>
            <p:spPr bwMode="auto">
              <a:xfrm>
                <a:off x="7813676" y="5919788"/>
                <a:ext cx="125413" cy="169863"/>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1" name="Oval 996"/>
              <p:cNvSpPr>
                <a:spLocks noChangeArrowheads="1"/>
              </p:cNvSpPr>
              <p:nvPr userDrawn="1"/>
            </p:nvSpPr>
            <p:spPr bwMode="auto">
              <a:xfrm>
                <a:off x="7826376" y="5888038"/>
                <a:ext cx="98425" cy="9207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2" name="Oval 997"/>
              <p:cNvSpPr>
                <a:spLocks noChangeArrowheads="1"/>
              </p:cNvSpPr>
              <p:nvPr userDrawn="1"/>
            </p:nvSpPr>
            <p:spPr bwMode="auto">
              <a:xfrm>
                <a:off x="7783513" y="5922963"/>
                <a:ext cx="60325"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3" name="Oval 998"/>
              <p:cNvSpPr>
                <a:spLocks noChangeArrowheads="1"/>
              </p:cNvSpPr>
              <p:nvPr userDrawn="1"/>
            </p:nvSpPr>
            <p:spPr bwMode="auto">
              <a:xfrm>
                <a:off x="7894638" y="5888038"/>
                <a:ext cx="98425" cy="13017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4" name="Oval 999"/>
              <p:cNvSpPr>
                <a:spLocks noChangeArrowheads="1"/>
              </p:cNvSpPr>
              <p:nvPr userDrawn="1"/>
            </p:nvSpPr>
            <p:spPr bwMode="auto">
              <a:xfrm>
                <a:off x="7810501" y="5751513"/>
                <a:ext cx="61913"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5" name="Oval 1000"/>
              <p:cNvSpPr>
                <a:spLocks noChangeArrowheads="1"/>
              </p:cNvSpPr>
              <p:nvPr userDrawn="1"/>
            </p:nvSpPr>
            <p:spPr bwMode="auto">
              <a:xfrm>
                <a:off x="7924801" y="5775325"/>
                <a:ext cx="61913"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6" name="Oval 1001"/>
              <p:cNvSpPr>
                <a:spLocks noChangeArrowheads="1"/>
              </p:cNvSpPr>
              <p:nvPr userDrawn="1"/>
            </p:nvSpPr>
            <p:spPr bwMode="auto">
              <a:xfrm>
                <a:off x="7897813" y="5976938"/>
                <a:ext cx="60325"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7" name="Rectangle 1002"/>
              <p:cNvSpPr>
                <a:spLocks noChangeArrowheads="1"/>
              </p:cNvSpPr>
              <p:nvPr userDrawn="1"/>
            </p:nvSpPr>
            <p:spPr bwMode="auto">
              <a:xfrm>
                <a:off x="7878763" y="5976938"/>
                <a:ext cx="19050" cy="279400"/>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8" name="Freeform 1003"/>
              <p:cNvSpPr/>
              <p:nvPr userDrawn="1"/>
            </p:nvSpPr>
            <p:spPr bwMode="auto">
              <a:xfrm>
                <a:off x="8661401" y="4360863"/>
                <a:ext cx="633413" cy="1838325"/>
              </a:xfrm>
              <a:custGeom>
                <a:avLst/>
                <a:gdLst>
                  <a:gd name="T0" fmla="*/ 399 w 399"/>
                  <a:gd name="T1" fmla="*/ 0 h 1158"/>
                  <a:gd name="T2" fmla="*/ 0 w 399"/>
                  <a:gd name="T3" fmla="*/ 335 h 1158"/>
                  <a:gd name="T4" fmla="*/ 0 w 399"/>
                  <a:gd name="T5" fmla="*/ 1158 h 1158"/>
                  <a:gd name="T6" fmla="*/ 399 w 399"/>
                  <a:gd name="T7" fmla="*/ 1158 h 1158"/>
                  <a:gd name="T8" fmla="*/ 399 w 399"/>
                  <a:gd name="T9" fmla="*/ 0 h 1158"/>
                </a:gdLst>
                <a:ahLst/>
                <a:cxnLst>
                  <a:cxn ang="0">
                    <a:pos x="T0" y="T1"/>
                  </a:cxn>
                  <a:cxn ang="0">
                    <a:pos x="T2" y="T3"/>
                  </a:cxn>
                  <a:cxn ang="0">
                    <a:pos x="T4" y="T5"/>
                  </a:cxn>
                  <a:cxn ang="0">
                    <a:pos x="T6" y="T7"/>
                  </a:cxn>
                  <a:cxn ang="0">
                    <a:pos x="T8" y="T9"/>
                  </a:cxn>
                </a:cxnLst>
                <a:rect l="0" t="0" r="r" b="b"/>
                <a:pathLst>
                  <a:path w="399" h="1158">
                    <a:moveTo>
                      <a:pt x="399" y="0"/>
                    </a:moveTo>
                    <a:lnTo>
                      <a:pt x="0" y="335"/>
                    </a:lnTo>
                    <a:lnTo>
                      <a:pt x="0" y="1158"/>
                    </a:lnTo>
                    <a:lnTo>
                      <a:pt x="399" y="1158"/>
                    </a:lnTo>
                    <a:lnTo>
                      <a:pt x="399" y="0"/>
                    </a:lnTo>
                    <a:close/>
                  </a:path>
                </a:pathLst>
              </a:cu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9" name="Rectangle 1004"/>
              <p:cNvSpPr>
                <a:spLocks noChangeArrowheads="1"/>
              </p:cNvSpPr>
              <p:nvPr userDrawn="1"/>
            </p:nvSpPr>
            <p:spPr bwMode="auto">
              <a:xfrm>
                <a:off x="8761413" y="48974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0" name="Rectangle 1005"/>
              <p:cNvSpPr>
                <a:spLocks noChangeArrowheads="1"/>
              </p:cNvSpPr>
              <p:nvPr userDrawn="1"/>
            </p:nvSpPr>
            <p:spPr bwMode="auto">
              <a:xfrm>
                <a:off x="8761413" y="494823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1" name="Rectangle 1006"/>
              <p:cNvSpPr>
                <a:spLocks noChangeArrowheads="1"/>
              </p:cNvSpPr>
              <p:nvPr userDrawn="1"/>
            </p:nvSpPr>
            <p:spPr bwMode="auto">
              <a:xfrm>
                <a:off x="8761413" y="49990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2" name="Rectangle 1007"/>
              <p:cNvSpPr>
                <a:spLocks noChangeArrowheads="1"/>
              </p:cNvSpPr>
              <p:nvPr userDrawn="1"/>
            </p:nvSpPr>
            <p:spPr bwMode="auto">
              <a:xfrm>
                <a:off x="8761413" y="50482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3" name="Rectangle 1008"/>
              <p:cNvSpPr>
                <a:spLocks noChangeArrowheads="1"/>
              </p:cNvSpPr>
              <p:nvPr userDrawn="1"/>
            </p:nvSpPr>
            <p:spPr bwMode="auto">
              <a:xfrm>
                <a:off x="8761413" y="509905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4" name="Rectangle 1009"/>
              <p:cNvSpPr>
                <a:spLocks noChangeArrowheads="1"/>
              </p:cNvSpPr>
              <p:nvPr userDrawn="1"/>
            </p:nvSpPr>
            <p:spPr bwMode="auto">
              <a:xfrm>
                <a:off x="8761413" y="51498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5" name="Rectangle 1010"/>
              <p:cNvSpPr>
                <a:spLocks noChangeArrowheads="1"/>
              </p:cNvSpPr>
              <p:nvPr userDrawn="1"/>
            </p:nvSpPr>
            <p:spPr bwMode="auto">
              <a:xfrm>
                <a:off x="8761413" y="51990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6" name="Rectangle 1011"/>
              <p:cNvSpPr>
                <a:spLocks noChangeArrowheads="1"/>
              </p:cNvSpPr>
              <p:nvPr userDrawn="1"/>
            </p:nvSpPr>
            <p:spPr bwMode="auto">
              <a:xfrm>
                <a:off x="8761413" y="5251450"/>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7" name="Rectangle 1012"/>
              <p:cNvSpPr>
                <a:spLocks noChangeArrowheads="1"/>
              </p:cNvSpPr>
              <p:nvPr userDrawn="1"/>
            </p:nvSpPr>
            <p:spPr bwMode="auto">
              <a:xfrm>
                <a:off x="8761413" y="53006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8" name="Rectangle 1013"/>
              <p:cNvSpPr>
                <a:spLocks noChangeArrowheads="1"/>
              </p:cNvSpPr>
              <p:nvPr userDrawn="1"/>
            </p:nvSpPr>
            <p:spPr bwMode="auto">
              <a:xfrm>
                <a:off x="8761413" y="534987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9" name="Rectangle 1014"/>
              <p:cNvSpPr>
                <a:spLocks noChangeArrowheads="1"/>
              </p:cNvSpPr>
              <p:nvPr userDrawn="1"/>
            </p:nvSpPr>
            <p:spPr bwMode="auto">
              <a:xfrm>
                <a:off x="8761413" y="540067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0" name="Rectangle 1015"/>
              <p:cNvSpPr>
                <a:spLocks noChangeArrowheads="1"/>
              </p:cNvSpPr>
              <p:nvPr userDrawn="1"/>
            </p:nvSpPr>
            <p:spPr bwMode="auto">
              <a:xfrm>
                <a:off x="8761413" y="545147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1" name="Rectangle 1016"/>
              <p:cNvSpPr>
                <a:spLocks noChangeArrowheads="1"/>
              </p:cNvSpPr>
              <p:nvPr userDrawn="1"/>
            </p:nvSpPr>
            <p:spPr bwMode="auto">
              <a:xfrm>
                <a:off x="8761413" y="550068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2" name="Rectangle 1017"/>
              <p:cNvSpPr>
                <a:spLocks noChangeArrowheads="1"/>
              </p:cNvSpPr>
              <p:nvPr userDrawn="1"/>
            </p:nvSpPr>
            <p:spPr bwMode="auto">
              <a:xfrm>
                <a:off x="8761413" y="555148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3" name="Rectangle 1018"/>
              <p:cNvSpPr>
                <a:spLocks noChangeArrowheads="1"/>
              </p:cNvSpPr>
              <p:nvPr userDrawn="1"/>
            </p:nvSpPr>
            <p:spPr bwMode="auto">
              <a:xfrm>
                <a:off x="8761413" y="560228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4" name="Rectangle 1019"/>
              <p:cNvSpPr>
                <a:spLocks noChangeArrowheads="1"/>
              </p:cNvSpPr>
              <p:nvPr userDrawn="1"/>
            </p:nvSpPr>
            <p:spPr bwMode="auto">
              <a:xfrm>
                <a:off x="8761413" y="56515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5" name="Rectangle 1020"/>
              <p:cNvSpPr>
                <a:spLocks noChangeArrowheads="1"/>
              </p:cNvSpPr>
              <p:nvPr userDrawn="1"/>
            </p:nvSpPr>
            <p:spPr bwMode="auto">
              <a:xfrm>
                <a:off x="8761413" y="57023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6" name="Rectangle 1021"/>
              <p:cNvSpPr>
                <a:spLocks noChangeArrowheads="1"/>
              </p:cNvSpPr>
              <p:nvPr userDrawn="1"/>
            </p:nvSpPr>
            <p:spPr bwMode="auto">
              <a:xfrm>
                <a:off x="8761413" y="575310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7" name="Rectangle 1022"/>
              <p:cNvSpPr>
                <a:spLocks noChangeArrowheads="1"/>
              </p:cNvSpPr>
              <p:nvPr userDrawn="1"/>
            </p:nvSpPr>
            <p:spPr bwMode="auto">
              <a:xfrm>
                <a:off x="8761413" y="580231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8" name="Rectangle 1023"/>
              <p:cNvSpPr>
                <a:spLocks noChangeArrowheads="1"/>
              </p:cNvSpPr>
              <p:nvPr userDrawn="1"/>
            </p:nvSpPr>
            <p:spPr bwMode="auto">
              <a:xfrm>
                <a:off x="8761413" y="585311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9" name="Rectangle 1024"/>
              <p:cNvSpPr>
                <a:spLocks noChangeArrowheads="1"/>
              </p:cNvSpPr>
              <p:nvPr userDrawn="1"/>
            </p:nvSpPr>
            <p:spPr bwMode="auto">
              <a:xfrm>
                <a:off x="8761413" y="59039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0" name="Rectangle 1025"/>
              <p:cNvSpPr>
                <a:spLocks noChangeArrowheads="1"/>
              </p:cNvSpPr>
              <p:nvPr userDrawn="1"/>
            </p:nvSpPr>
            <p:spPr bwMode="auto">
              <a:xfrm>
                <a:off x="8761413" y="59547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1" name="Rectangle 1026"/>
              <p:cNvSpPr>
                <a:spLocks noChangeArrowheads="1"/>
              </p:cNvSpPr>
              <p:nvPr userDrawn="1"/>
            </p:nvSpPr>
            <p:spPr bwMode="auto">
              <a:xfrm>
                <a:off x="8761413" y="600392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2" name="Rectangle 1027"/>
              <p:cNvSpPr>
                <a:spLocks noChangeArrowheads="1"/>
              </p:cNvSpPr>
              <p:nvPr userDrawn="1"/>
            </p:nvSpPr>
            <p:spPr bwMode="auto">
              <a:xfrm>
                <a:off x="9080501" y="4895850"/>
                <a:ext cx="23813"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3" name="Rectangle 1028"/>
              <p:cNvSpPr>
                <a:spLocks noChangeArrowheads="1"/>
              </p:cNvSpPr>
              <p:nvPr userDrawn="1"/>
            </p:nvSpPr>
            <p:spPr bwMode="auto">
              <a:xfrm>
                <a:off x="9080501" y="4948238"/>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4" name="Rectangle 1029"/>
              <p:cNvSpPr>
                <a:spLocks noChangeArrowheads="1"/>
              </p:cNvSpPr>
              <p:nvPr userDrawn="1"/>
            </p:nvSpPr>
            <p:spPr bwMode="auto">
              <a:xfrm>
                <a:off x="9080501" y="4997450"/>
                <a:ext cx="23813"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5" name="Rectangle 1030"/>
              <p:cNvSpPr>
                <a:spLocks noChangeArrowheads="1"/>
              </p:cNvSpPr>
              <p:nvPr userDrawn="1"/>
            </p:nvSpPr>
            <p:spPr bwMode="auto">
              <a:xfrm>
                <a:off x="9080501" y="5048250"/>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6" name="Rectangle 1031"/>
              <p:cNvSpPr>
                <a:spLocks noChangeArrowheads="1"/>
              </p:cNvSpPr>
              <p:nvPr userDrawn="1"/>
            </p:nvSpPr>
            <p:spPr bwMode="auto">
              <a:xfrm>
                <a:off x="9080501" y="5099050"/>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7" name="Rectangle 1032"/>
              <p:cNvSpPr>
                <a:spLocks noChangeArrowheads="1"/>
              </p:cNvSpPr>
              <p:nvPr userDrawn="1"/>
            </p:nvSpPr>
            <p:spPr bwMode="auto">
              <a:xfrm>
                <a:off x="9080501" y="5149850"/>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8" name="Rectangle 1033"/>
              <p:cNvSpPr>
                <a:spLocks noChangeArrowheads="1"/>
              </p:cNvSpPr>
              <p:nvPr userDrawn="1"/>
            </p:nvSpPr>
            <p:spPr bwMode="auto">
              <a:xfrm>
                <a:off x="9080501" y="5199063"/>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9" name="Rectangle 1034"/>
              <p:cNvSpPr>
                <a:spLocks noChangeArrowheads="1"/>
              </p:cNvSpPr>
              <p:nvPr userDrawn="1"/>
            </p:nvSpPr>
            <p:spPr bwMode="auto">
              <a:xfrm>
                <a:off x="9080501" y="5249863"/>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0" name="Rectangle 1035"/>
              <p:cNvSpPr>
                <a:spLocks noChangeArrowheads="1"/>
              </p:cNvSpPr>
              <p:nvPr userDrawn="1"/>
            </p:nvSpPr>
            <p:spPr bwMode="auto">
              <a:xfrm>
                <a:off x="9080501" y="5300663"/>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1" name="Rectangle 1036"/>
              <p:cNvSpPr>
                <a:spLocks noChangeArrowheads="1"/>
              </p:cNvSpPr>
              <p:nvPr userDrawn="1"/>
            </p:nvSpPr>
            <p:spPr bwMode="auto">
              <a:xfrm>
                <a:off x="8661401" y="4659313"/>
                <a:ext cx="292100" cy="233363"/>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2" name="Rectangle 1037"/>
              <p:cNvSpPr>
                <a:spLocks noChangeArrowheads="1"/>
              </p:cNvSpPr>
              <p:nvPr userDrawn="1"/>
            </p:nvSpPr>
            <p:spPr bwMode="auto">
              <a:xfrm>
                <a:off x="8723313" y="4445000"/>
                <a:ext cx="69850"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3" name="Rectangle 1038"/>
              <p:cNvSpPr>
                <a:spLocks noChangeArrowheads="1"/>
              </p:cNvSpPr>
              <p:nvPr userDrawn="1"/>
            </p:nvSpPr>
            <p:spPr bwMode="auto">
              <a:xfrm>
                <a:off x="8748713" y="4225925"/>
                <a:ext cx="22225"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4" name="Rectangle 1039"/>
              <p:cNvSpPr>
                <a:spLocks noChangeArrowheads="1"/>
              </p:cNvSpPr>
              <p:nvPr userDrawn="1"/>
            </p:nvSpPr>
            <p:spPr bwMode="auto">
              <a:xfrm>
                <a:off x="11888788" y="3333750"/>
                <a:ext cx="71438"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5" name="Rectangle 1040"/>
              <p:cNvSpPr>
                <a:spLocks noChangeArrowheads="1"/>
              </p:cNvSpPr>
              <p:nvPr userDrawn="1"/>
            </p:nvSpPr>
            <p:spPr bwMode="auto">
              <a:xfrm>
                <a:off x="11915776" y="3114675"/>
                <a:ext cx="20638"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6" name="Freeform 1041"/>
              <p:cNvSpPr/>
              <p:nvPr userDrawn="1"/>
            </p:nvSpPr>
            <p:spPr bwMode="auto">
              <a:xfrm>
                <a:off x="9640888" y="4638675"/>
                <a:ext cx="800100" cy="1662113"/>
              </a:xfrm>
              <a:custGeom>
                <a:avLst/>
                <a:gdLst>
                  <a:gd name="T0" fmla="*/ 504 w 504"/>
                  <a:gd name="T1" fmla="*/ 222 h 1047"/>
                  <a:gd name="T2" fmla="*/ 252 w 504"/>
                  <a:gd name="T3" fmla="*/ 0 h 1047"/>
                  <a:gd name="T4" fmla="*/ 1 w 504"/>
                  <a:gd name="T5" fmla="*/ 222 h 1047"/>
                  <a:gd name="T6" fmla="*/ 0 w 504"/>
                  <a:gd name="T7" fmla="*/ 222 h 1047"/>
                  <a:gd name="T8" fmla="*/ 0 w 504"/>
                  <a:gd name="T9" fmla="*/ 1047 h 1047"/>
                  <a:gd name="T10" fmla="*/ 504 w 504"/>
                  <a:gd name="T11" fmla="*/ 1047 h 1047"/>
                  <a:gd name="T12" fmla="*/ 504 w 504"/>
                  <a:gd name="T13" fmla="*/ 222 h 1047"/>
                  <a:gd name="T14" fmla="*/ 504 w 504"/>
                  <a:gd name="T15" fmla="*/ 222 h 10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4" h="1047">
                    <a:moveTo>
                      <a:pt x="504" y="222"/>
                    </a:moveTo>
                    <a:lnTo>
                      <a:pt x="252" y="0"/>
                    </a:lnTo>
                    <a:lnTo>
                      <a:pt x="1" y="222"/>
                    </a:lnTo>
                    <a:lnTo>
                      <a:pt x="0" y="222"/>
                    </a:lnTo>
                    <a:lnTo>
                      <a:pt x="0" y="1047"/>
                    </a:lnTo>
                    <a:lnTo>
                      <a:pt x="504" y="1047"/>
                    </a:lnTo>
                    <a:lnTo>
                      <a:pt x="504" y="222"/>
                    </a:lnTo>
                    <a:lnTo>
                      <a:pt x="504"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7" name="Freeform 1043"/>
              <p:cNvSpPr/>
              <p:nvPr userDrawn="1"/>
            </p:nvSpPr>
            <p:spPr bwMode="auto">
              <a:xfrm>
                <a:off x="10926763" y="5032375"/>
                <a:ext cx="798513" cy="1268413"/>
              </a:xfrm>
              <a:custGeom>
                <a:avLst/>
                <a:gdLst>
                  <a:gd name="T0" fmla="*/ 502 w 503"/>
                  <a:gd name="T1" fmla="*/ 222 h 799"/>
                  <a:gd name="T2" fmla="*/ 251 w 503"/>
                  <a:gd name="T3" fmla="*/ 0 h 799"/>
                  <a:gd name="T4" fmla="*/ 0 w 503"/>
                  <a:gd name="T5" fmla="*/ 222 h 799"/>
                  <a:gd name="T6" fmla="*/ 0 w 503"/>
                  <a:gd name="T7" fmla="*/ 222 h 799"/>
                  <a:gd name="T8" fmla="*/ 0 w 503"/>
                  <a:gd name="T9" fmla="*/ 799 h 799"/>
                  <a:gd name="T10" fmla="*/ 503 w 503"/>
                  <a:gd name="T11" fmla="*/ 799 h 799"/>
                  <a:gd name="T12" fmla="*/ 503 w 503"/>
                  <a:gd name="T13" fmla="*/ 222 h 799"/>
                  <a:gd name="T14" fmla="*/ 502 w 503"/>
                  <a:gd name="T15" fmla="*/ 222 h 7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799">
                    <a:moveTo>
                      <a:pt x="502" y="222"/>
                    </a:moveTo>
                    <a:lnTo>
                      <a:pt x="251" y="0"/>
                    </a:lnTo>
                    <a:lnTo>
                      <a:pt x="0" y="222"/>
                    </a:lnTo>
                    <a:lnTo>
                      <a:pt x="0" y="222"/>
                    </a:lnTo>
                    <a:lnTo>
                      <a:pt x="0" y="799"/>
                    </a:lnTo>
                    <a:lnTo>
                      <a:pt x="503" y="799"/>
                    </a:lnTo>
                    <a:lnTo>
                      <a:pt x="503" y="222"/>
                    </a:lnTo>
                    <a:lnTo>
                      <a:pt x="502"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8" name="Freeform 1044"/>
              <p:cNvSpPr/>
              <p:nvPr userDrawn="1"/>
            </p:nvSpPr>
            <p:spPr bwMode="auto">
              <a:xfrm>
                <a:off x="3538538" y="5032375"/>
                <a:ext cx="798513" cy="1268413"/>
              </a:xfrm>
              <a:custGeom>
                <a:avLst/>
                <a:gdLst>
                  <a:gd name="T0" fmla="*/ 503 w 503"/>
                  <a:gd name="T1" fmla="*/ 222 h 799"/>
                  <a:gd name="T2" fmla="*/ 252 w 503"/>
                  <a:gd name="T3" fmla="*/ 0 h 799"/>
                  <a:gd name="T4" fmla="*/ 0 w 503"/>
                  <a:gd name="T5" fmla="*/ 222 h 799"/>
                  <a:gd name="T6" fmla="*/ 0 w 503"/>
                  <a:gd name="T7" fmla="*/ 222 h 799"/>
                  <a:gd name="T8" fmla="*/ 0 w 503"/>
                  <a:gd name="T9" fmla="*/ 799 h 799"/>
                  <a:gd name="T10" fmla="*/ 503 w 503"/>
                  <a:gd name="T11" fmla="*/ 799 h 799"/>
                  <a:gd name="T12" fmla="*/ 503 w 503"/>
                  <a:gd name="T13" fmla="*/ 222 h 799"/>
                  <a:gd name="T14" fmla="*/ 503 w 503"/>
                  <a:gd name="T15" fmla="*/ 222 h 7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799">
                    <a:moveTo>
                      <a:pt x="503" y="222"/>
                    </a:moveTo>
                    <a:lnTo>
                      <a:pt x="252" y="0"/>
                    </a:lnTo>
                    <a:lnTo>
                      <a:pt x="0" y="222"/>
                    </a:lnTo>
                    <a:lnTo>
                      <a:pt x="0" y="222"/>
                    </a:lnTo>
                    <a:lnTo>
                      <a:pt x="0" y="799"/>
                    </a:lnTo>
                    <a:lnTo>
                      <a:pt x="503" y="799"/>
                    </a:lnTo>
                    <a:lnTo>
                      <a:pt x="503" y="222"/>
                    </a:lnTo>
                    <a:lnTo>
                      <a:pt x="503"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9" name="Rectangle 1045"/>
              <p:cNvSpPr>
                <a:spLocks noChangeArrowheads="1"/>
              </p:cNvSpPr>
              <p:nvPr userDrawn="1"/>
            </p:nvSpPr>
            <p:spPr bwMode="auto">
              <a:xfrm>
                <a:off x="9904413"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0" name="Rectangle 1046"/>
              <p:cNvSpPr>
                <a:spLocks noChangeArrowheads="1"/>
              </p:cNvSpPr>
              <p:nvPr userDrawn="1"/>
            </p:nvSpPr>
            <p:spPr bwMode="auto">
              <a:xfrm>
                <a:off x="10083801" y="5797550"/>
                <a:ext cx="93663"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1" name="Rectangle 1047"/>
              <p:cNvSpPr>
                <a:spLocks noChangeArrowheads="1"/>
              </p:cNvSpPr>
              <p:nvPr userDrawn="1"/>
            </p:nvSpPr>
            <p:spPr bwMode="auto">
              <a:xfrm>
                <a:off x="9904413"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2" name="Rectangle 1048"/>
              <p:cNvSpPr>
                <a:spLocks noChangeArrowheads="1"/>
              </p:cNvSpPr>
              <p:nvPr userDrawn="1"/>
            </p:nvSpPr>
            <p:spPr bwMode="auto">
              <a:xfrm>
                <a:off x="10083801" y="5967413"/>
                <a:ext cx="93663"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3" name="Rectangle 1049"/>
              <p:cNvSpPr>
                <a:spLocks noChangeArrowheads="1"/>
              </p:cNvSpPr>
              <p:nvPr userDrawn="1"/>
            </p:nvSpPr>
            <p:spPr bwMode="auto">
              <a:xfrm>
                <a:off x="9904413" y="5337175"/>
                <a:ext cx="95250"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4" name="Rectangle 1050"/>
              <p:cNvSpPr>
                <a:spLocks noChangeArrowheads="1"/>
              </p:cNvSpPr>
              <p:nvPr userDrawn="1"/>
            </p:nvSpPr>
            <p:spPr bwMode="auto">
              <a:xfrm>
                <a:off x="10083801" y="5337175"/>
                <a:ext cx="93663"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5" name="Rectangle 1051"/>
              <p:cNvSpPr>
                <a:spLocks noChangeArrowheads="1"/>
              </p:cNvSpPr>
              <p:nvPr userDrawn="1"/>
            </p:nvSpPr>
            <p:spPr bwMode="auto">
              <a:xfrm>
                <a:off x="9904413" y="550703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6" name="Rectangle 1052"/>
              <p:cNvSpPr>
                <a:spLocks noChangeArrowheads="1"/>
              </p:cNvSpPr>
              <p:nvPr userDrawn="1"/>
            </p:nvSpPr>
            <p:spPr bwMode="auto">
              <a:xfrm>
                <a:off x="10083801" y="5507038"/>
                <a:ext cx="93663"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7" name="Rectangle 1053"/>
              <p:cNvSpPr>
                <a:spLocks noChangeArrowheads="1"/>
              </p:cNvSpPr>
              <p:nvPr userDrawn="1"/>
            </p:nvSpPr>
            <p:spPr bwMode="auto">
              <a:xfrm>
                <a:off x="11188701"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8" name="Rectangle 1054"/>
              <p:cNvSpPr>
                <a:spLocks noChangeArrowheads="1"/>
              </p:cNvSpPr>
              <p:nvPr userDrawn="1"/>
            </p:nvSpPr>
            <p:spPr bwMode="auto">
              <a:xfrm>
                <a:off x="11368088"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9" name="Rectangle 1055"/>
              <p:cNvSpPr>
                <a:spLocks noChangeArrowheads="1"/>
              </p:cNvSpPr>
              <p:nvPr userDrawn="1"/>
            </p:nvSpPr>
            <p:spPr bwMode="auto">
              <a:xfrm>
                <a:off x="11188701"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0" name="Rectangle 1056"/>
              <p:cNvSpPr>
                <a:spLocks noChangeArrowheads="1"/>
              </p:cNvSpPr>
              <p:nvPr userDrawn="1"/>
            </p:nvSpPr>
            <p:spPr bwMode="auto">
              <a:xfrm>
                <a:off x="11368088"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1" name="Rectangle 1057"/>
              <p:cNvSpPr>
                <a:spLocks noChangeArrowheads="1"/>
              </p:cNvSpPr>
              <p:nvPr userDrawn="1"/>
            </p:nvSpPr>
            <p:spPr bwMode="auto">
              <a:xfrm>
                <a:off x="11188701"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2" name="Rectangle 1058"/>
              <p:cNvSpPr>
                <a:spLocks noChangeArrowheads="1"/>
              </p:cNvSpPr>
              <p:nvPr userDrawn="1"/>
            </p:nvSpPr>
            <p:spPr bwMode="auto">
              <a:xfrm>
                <a:off x="1136808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3" name="Rectangle 1059"/>
              <p:cNvSpPr>
                <a:spLocks noChangeArrowheads="1"/>
              </p:cNvSpPr>
              <p:nvPr userDrawn="1"/>
            </p:nvSpPr>
            <p:spPr bwMode="auto">
              <a:xfrm>
                <a:off x="3800476"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4" name="Rectangle 1060"/>
              <p:cNvSpPr>
                <a:spLocks noChangeArrowheads="1"/>
              </p:cNvSpPr>
              <p:nvPr userDrawn="1"/>
            </p:nvSpPr>
            <p:spPr bwMode="auto">
              <a:xfrm>
                <a:off x="3979863"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5" name="Rectangle 1061"/>
              <p:cNvSpPr>
                <a:spLocks noChangeArrowheads="1"/>
              </p:cNvSpPr>
              <p:nvPr userDrawn="1"/>
            </p:nvSpPr>
            <p:spPr bwMode="auto">
              <a:xfrm>
                <a:off x="3800476"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6" name="Rectangle 1062"/>
              <p:cNvSpPr>
                <a:spLocks noChangeArrowheads="1"/>
              </p:cNvSpPr>
              <p:nvPr userDrawn="1"/>
            </p:nvSpPr>
            <p:spPr bwMode="auto">
              <a:xfrm>
                <a:off x="3979863"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7" name="Rectangle 1063"/>
              <p:cNvSpPr>
                <a:spLocks noChangeArrowheads="1"/>
              </p:cNvSpPr>
              <p:nvPr userDrawn="1"/>
            </p:nvSpPr>
            <p:spPr bwMode="auto">
              <a:xfrm>
                <a:off x="3800476"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8" name="Rectangle 1064"/>
              <p:cNvSpPr>
                <a:spLocks noChangeArrowheads="1"/>
              </p:cNvSpPr>
              <p:nvPr userDrawn="1"/>
            </p:nvSpPr>
            <p:spPr bwMode="auto">
              <a:xfrm>
                <a:off x="3979863"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9" name="Freeform 1065"/>
              <p:cNvSpPr/>
              <p:nvPr userDrawn="1"/>
            </p:nvSpPr>
            <p:spPr bwMode="auto">
              <a:xfrm>
                <a:off x="8094663" y="5032375"/>
                <a:ext cx="796925" cy="1268413"/>
              </a:xfrm>
              <a:custGeom>
                <a:avLst/>
                <a:gdLst>
                  <a:gd name="T0" fmla="*/ 502 w 502"/>
                  <a:gd name="T1" fmla="*/ 222 h 799"/>
                  <a:gd name="T2" fmla="*/ 250 w 502"/>
                  <a:gd name="T3" fmla="*/ 0 h 799"/>
                  <a:gd name="T4" fmla="*/ 0 w 502"/>
                  <a:gd name="T5" fmla="*/ 222 h 799"/>
                  <a:gd name="T6" fmla="*/ 0 w 502"/>
                  <a:gd name="T7" fmla="*/ 222 h 799"/>
                  <a:gd name="T8" fmla="*/ 0 w 502"/>
                  <a:gd name="T9" fmla="*/ 799 h 799"/>
                  <a:gd name="T10" fmla="*/ 502 w 502"/>
                  <a:gd name="T11" fmla="*/ 799 h 799"/>
                  <a:gd name="T12" fmla="*/ 502 w 502"/>
                  <a:gd name="T13" fmla="*/ 222 h 799"/>
                  <a:gd name="T14" fmla="*/ 502 w 502"/>
                  <a:gd name="T15" fmla="*/ 222 h 7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799">
                    <a:moveTo>
                      <a:pt x="502" y="222"/>
                    </a:moveTo>
                    <a:lnTo>
                      <a:pt x="250" y="0"/>
                    </a:lnTo>
                    <a:lnTo>
                      <a:pt x="0" y="222"/>
                    </a:lnTo>
                    <a:lnTo>
                      <a:pt x="0" y="222"/>
                    </a:lnTo>
                    <a:lnTo>
                      <a:pt x="0" y="799"/>
                    </a:lnTo>
                    <a:lnTo>
                      <a:pt x="502" y="799"/>
                    </a:lnTo>
                    <a:lnTo>
                      <a:pt x="502" y="222"/>
                    </a:lnTo>
                    <a:lnTo>
                      <a:pt x="502"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0" name="Rectangle 1066"/>
              <p:cNvSpPr>
                <a:spLocks noChangeArrowheads="1"/>
              </p:cNvSpPr>
              <p:nvPr userDrawn="1"/>
            </p:nvSpPr>
            <p:spPr bwMode="auto">
              <a:xfrm>
                <a:off x="8342313"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1" name="Rectangle 1067"/>
              <p:cNvSpPr>
                <a:spLocks noChangeArrowheads="1"/>
              </p:cNvSpPr>
              <p:nvPr userDrawn="1"/>
            </p:nvSpPr>
            <p:spPr bwMode="auto">
              <a:xfrm>
                <a:off x="8521701"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2" name="Rectangle 1068"/>
              <p:cNvSpPr>
                <a:spLocks noChangeArrowheads="1"/>
              </p:cNvSpPr>
              <p:nvPr userDrawn="1"/>
            </p:nvSpPr>
            <p:spPr bwMode="auto">
              <a:xfrm>
                <a:off x="8342313"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3" name="Rectangle 1069"/>
              <p:cNvSpPr>
                <a:spLocks noChangeArrowheads="1"/>
              </p:cNvSpPr>
              <p:nvPr userDrawn="1"/>
            </p:nvSpPr>
            <p:spPr bwMode="auto">
              <a:xfrm>
                <a:off x="8521701"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4" name="Rectangle 1070"/>
              <p:cNvSpPr>
                <a:spLocks noChangeArrowheads="1"/>
              </p:cNvSpPr>
              <p:nvPr userDrawn="1"/>
            </p:nvSpPr>
            <p:spPr bwMode="auto">
              <a:xfrm>
                <a:off x="8342313"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5" name="Rectangle 1071"/>
              <p:cNvSpPr>
                <a:spLocks noChangeArrowheads="1"/>
              </p:cNvSpPr>
              <p:nvPr userDrawn="1"/>
            </p:nvSpPr>
            <p:spPr bwMode="auto">
              <a:xfrm>
                <a:off x="8521701"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6" name="Oval 1072"/>
              <p:cNvSpPr>
                <a:spLocks noChangeArrowheads="1"/>
              </p:cNvSpPr>
              <p:nvPr userDrawn="1"/>
            </p:nvSpPr>
            <p:spPr bwMode="auto">
              <a:xfrm>
                <a:off x="11955463" y="5783263"/>
                <a:ext cx="122238" cy="222250"/>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7" name="Oval 1073"/>
              <p:cNvSpPr>
                <a:spLocks noChangeArrowheads="1"/>
              </p:cNvSpPr>
              <p:nvPr userDrawn="1"/>
            </p:nvSpPr>
            <p:spPr bwMode="auto">
              <a:xfrm>
                <a:off x="11882438" y="5900738"/>
                <a:ext cx="117475" cy="15398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8" name="Oval 1074"/>
              <p:cNvSpPr>
                <a:spLocks noChangeArrowheads="1"/>
              </p:cNvSpPr>
              <p:nvPr userDrawn="1"/>
            </p:nvSpPr>
            <p:spPr bwMode="auto">
              <a:xfrm>
                <a:off x="12011026" y="5926138"/>
                <a:ext cx="96838" cy="12858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9" name="Oval 1075"/>
              <p:cNvSpPr>
                <a:spLocks noChangeArrowheads="1"/>
              </p:cNvSpPr>
              <p:nvPr userDrawn="1"/>
            </p:nvSpPr>
            <p:spPr bwMode="auto">
              <a:xfrm>
                <a:off x="11928476" y="6032500"/>
                <a:ext cx="125413" cy="169863"/>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0" name="Oval 1076"/>
              <p:cNvSpPr>
                <a:spLocks noChangeArrowheads="1"/>
              </p:cNvSpPr>
              <p:nvPr userDrawn="1"/>
            </p:nvSpPr>
            <p:spPr bwMode="auto">
              <a:xfrm>
                <a:off x="11939588" y="5997575"/>
                <a:ext cx="100013" cy="92075"/>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1" name="Oval 1077"/>
              <p:cNvSpPr>
                <a:spLocks noChangeArrowheads="1"/>
              </p:cNvSpPr>
              <p:nvPr userDrawn="1"/>
            </p:nvSpPr>
            <p:spPr bwMode="auto">
              <a:xfrm>
                <a:off x="11896726" y="6034088"/>
                <a:ext cx="61913" cy="8413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2" name="Oval 1078"/>
              <p:cNvSpPr>
                <a:spLocks noChangeArrowheads="1"/>
              </p:cNvSpPr>
              <p:nvPr userDrawn="1"/>
            </p:nvSpPr>
            <p:spPr bwMode="auto">
              <a:xfrm>
                <a:off x="12009438" y="5997575"/>
                <a:ext cx="100013" cy="133350"/>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3" name="Oval 1079"/>
              <p:cNvSpPr>
                <a:spLocks noChangeArrowheads="1"/>
              </p:cNvSpPr>
              <p:nvPr userDrawn="1"/>
            </p:nvSpPr>
            <p:spPr bwMode="auto">
              <a:xfrm>
                <a:off x="11925301" y="5857875"/>
                <a:ext cx="61913" cy="85725"/>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4" name="Oval 1080"/>
              <p:cNvSpPr>
                <a:spLocks noChangeArrowheads="1"/>
              </p:cNvSpPr>
              <p:nvPr userDrawn="1"/>
            </p:nvSpPr>
            <p:spPr bwMode="auto">
              <a:xfrm>
                <a:off x="12039601" y="5884863"/>
                <a:ext cx="61913" cy="8413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5" name="Oval 1081"/>
              <p:cNvSpPr>
                <a:spLocks noChangeArrowheads="1"/>
              </p:cNvSpPr>
              <p:nvPr userDrawn="1"/>
            </p:nvSpPr>
            <p:spPr bwMode="auto">
              <a:xfrm>
                <a:off x="12012613" y="6088063"/>
                <a:ext cx="63500" cy="8413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6" name="Rectangle 1082"/>
              <p:cNvSpPr>
                <a:spLocks noChangeArrowheads="1"/>
              </p:cNvSpPr>
              <p:nvPr userDrawn="1"/>
            </p:nvSpPr>
            <p:spPr bwMode="auto">
              <a:xfrm>
                <a:off x="11995151" y="6088063"/>
                <a:ext cx="17463" cy="284163"/>
              </a:xfrm>
              <a:prstGeom prst="rect">
                <a:avLst/>
              </a:prstGeom>
              <a:solidFill>
                <a:srgbClr val="5BBA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7" name="Rectangle 1083"/>
              <p:cNvSpPr>
                <a:spLocks noChangeArrowheads="1"/>
              </p:cNvSpPr>
              <p:nvPr userDrawn="1"/>
            </p:nvSpPr>
            <p:spPr bwMode="auto">
              <a:xfrm>
                <a:off x="9102726" y="5692775"/>
                <a:ext cx="798513" cy="78581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8" name="Freeform 1084"/>
              <p:cNvSpPr/>
              <p:nvPr userDrawn="1"/>
            </p:nvSpPr>
            <p:spPr bwMode="auto">
              <a:xfrm>
                <a:off x="9102726" y="5338763"/>
                <a:ext cx="798513" cy="354013"/>
              </a:xfrm>
              <a:custGeom>
                <a:avLst/>
                <a:gdLst>
                  <a:gd name="T0" fmla="*/ 0 w 503"/>
                  <a:gd name="T1" fmla="*/ 223 h 223"/>
                  <a:gd name="T2" fmla="*/ 503 w 503"/>
                  <a:gd name="T3" fmla="*/ 223 h 223"/>
                  <a:gd name="T4" fmla="*/ 251 w 503"/>
                  <a:gd name="T5" fmla="*/ 0 h 223"/>
                  <a:gd name="T6" fmla="*/ 0 w 503"/>
                  <a:gd name="T7" fmla="*/ 223 h 223"/>
                </a:gdLst>
                <a:ahLst/>
                <a:cxnLst>
                  <a:cxn ang="0">
                    <a:pos x="T0" y="T1"/>
                  </a:cxn>
                  <a:cxn ang="0">
                    <a:pos x="T2" y="T3"/>
                  </a:cxn>
                  <a:cxn ang="0">
                    <a:pos x="T4" y="T5"/>
                  </a:cxn>
                  <a:cxn ang="0">
                    <a:pos x="T6" y="T7"/>
                  </a:cxn>
                </a:cxnLst>
                <a:rect l="0" t="0" r="r" b="b"/>
                <a:pathLst>
                  <a:path w="503" h="223">
                    <a:moveTo>
                      <a:pt x="0" y="223"/>
                    </a:moveTo>
                    <a:lnTo>
                      <a:pt x="503" y="223"/>
                    </a:lnTo>
                    <a:lnTo>
                      <a:pt x="251" y="0"/>
                    </a:lnTo>
                    <a:lnTo>
                      <a:pt x="0" y="223"/>
                    </a:lnTo>
                    <a:close/>
                  </a:path>
                </a:pathLst>
              </a:cu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9" name="Rectangle 1085"/>
              <p:cNvSpPr>
                <a:spLocks noChangeArrowheads="1"/>
              </p:cNvSpPr>
              <p:nvPr userDrawn="1"/>
            </p:nvSpPr>
            <p:spPr bwMode="auto">
              <a:xfrm>
                <a:off x="936783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0" name="Rectangle 1086"/>
              <p:cNvSpPr>
                <a:spLocks noChangeArrowheads="1"/>
              </p:cNvSpPr>
              <p:nvPr userDrawn="1"/>
            </p:nvSpPr>
            <p:spPr bwMode="auto">
              <a:xfrm>
                <a:off x="9547226" y="5967413"/>
                <a:ext cx="93663"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1" name="Rectangle 1087"/>
              <p:cNvSpPr>
                <a:spLocks noChangeArrowheads="1"/>
              </p:cNvSpPr>
              <p:nvPr userDrawn="1"/>
            </p:nvSpPr>
            <p:spPr bwMode="auto">
              <a:xfrm>
                <a:off x="9367838" y="613410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2" name="Rectangle 1088"/>
              <p:cNvSpPr>
                <a:spLocks noChangeArrowheads="1"/>
              </p:cNvSpPr>
              <p:nvPr userDrawn="1"/>
            </p:nvSpPr>
            <p:spPr bwMode="auto">
              <a:xfrm>
                <a:off x="9547226" y="6134100"/>
                <a:ext cx="93663"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3" name="Rectangle 1090"/>
              <p:cNvSpPr>
                <a:spLocks noChangeArrowheads="1"/>
              </p:cNvSpPr>
              <p:nvPr userDrawn="1"/>
            </p:nvSpPr>
            <p:spPr bwMode="auto">
              <a:xfrm>
                <a:off x="4200526" y="5851525"/>
                <a:ext cx="636588" cy="62706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4" name="Freeform 1091"/>
              <p:cNvSpPr/>
              <p:nvPr userDrawn="1"/>
            </p:nvSpPr>
            <p:spPr bwMode="auto">
              <a:xfrm>
                <a:off x="4200526" y="5570538"/>
                <a:ext cx="636588" cy="280988"/>
              </a:xfrm>
              <a:custGeom>
                <a:avLst/>
                <a:gdLst>
                  <a:gd name="T0" fmla="*/ 0 w 401"/>
                  <a:gd name="T1" fmla="*/ 177 h 177"/>
                  <a:gd name="T2" fmla="*/ 401 w 401"/>
                  <a:gd name="T3" fmla="*/ 177 h 177"/>
                  <a:gd name="T4" fmla="*/ 200 w 401"/>
                  <a:gd name="T5" fmla="*/ 0 h 177"/>
                  <a:gd name="T6" fmla="*/ 0 w 401"/>
                  <a:gd name="T7" fmla="*/ 177 h 177"/>
                </a:gdLst>
                <a:ahLst/>
                <a:cxnLst>
                  <a:cxn ang="0">
                    <a:pos x="T0" y="T1"/>
                  </a:cxn>
                  <a:cxn ang="0">
                    <a:pos x="T2" y="T3"/>
                  </a:cxn>
                  <a:cxn ang="0">
                    <a:pos x="T4" y="T5"/>
                  </a:cxn>
                  <a:cxn ang="0">
                    <a:pos x="T6" y="T7"/>
                  </a:cxn>
                </a:cxnLst>
                <a:rect l="0" t="0" r="r" b="b"/>
                <a:pathLst>
                  <a:path w="401" h="177">
                    <a:moveTo>
                      <a:pt x="0" y="177"/>
                    </a:moveTo>
                    <a:lnTo>
                      <a:pt x="401" y="177"/>
                    </a:lnTo>
                    <a:lnTo>
                      <a:pt x="200" y="0"/>
                    </a:lnTo>
                    <a:lnTo>
                      <a:pt x="0" y="177"/>
                    </a:lnTo>
                    <a:close/>
                  </a:path>
                </a:pathLst>
              </a:cu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5" name="Rectangle 1092"/>
              <p:cNvSpPr>
                <a:spLocks noChangeArrowheads="1"/>
              </p:cNvSpPr>
              <p:nvPr userDrawn="1"/>
            </p:nvSpPr>
            <p:spPr bwMode="auto">
              <a:xfrm>
                <a:off x="438308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6" name="Rectangle 1093"/>
              <p:cNvSpPr>
                <a:spLocks noChangeArrowheads="1"/>
              </p:cNvSpPr>
              <p:nvPr userDrawn="1"/>
            </p:nvSpPr>
            <p:spPr bwMode="auto">
              <a:xfrm>
                <a:off x="456088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7" name="Rectangle 1094"/>
              <p:cNvSpPr>
                <a:spLocks noChangeArrowheads="1"/>
              </p:cNvSpPr>
              <p:nvPr userDrawn="1"/>
            </p:nvSpPr>
            <p:spPr bwMode="auto">
              <a:xfrm>
                <a:off x="4383088" y="613410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8" name="Rectangle 1095"/>
              <p:cNvSpPr>
                <a:spLocks noChangeArrowheads="1"/>
              </p:cNvSpPr>
              <p:nvPr userDrawn="1"/>
            </p:nvSpPr>
            <p:spPr bwMode="auto">
              <a:xfrm>
                <a:off x="4560888" y="613410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9" name="Oval 1096"/>
              <p:cNvSpPr>
                <a:spLocks noChangeArrowheads="1"/>
              </p:cNvSpPr>
              <p:nvPr userDrawn="1"/>
            </p:nvSpPr>
            <p:spPr bwMode="auto">
              <a:xfrm>
                <a:off x="8836026" y="5784850"/>
                <a:ext cx="149225" cy="2762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0" name="Oval 1097"/>
              <p:cNvSpPr>
                <a:spLocks noChangeArrowheads="1"/>
              </p:cNvSpPr>
              <p:nvPr userDrawn="1"/>
            </p:nvSpPr>
            <p:spPr bwMode="auto">
              <a:xfrm>
                <a:off x="8743951" y="5930900"/>
                <a:ext cx="146050" cy="19208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1" name="Oval 1098"/>
              <p:cNvSpPr>
                <a:spLocks noChangeArrowheads="1"/>
              </p:cNvSpPr>
              <p:nvPr userDrawn="1"/>
            </p:nvSpPr>
            <p:spPr bwMode="auto">
              <a:xfrm>
                <a:off x="8904288" y="5964238"/>
                <a:ext cx="120650" cy="1587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2" name="Oval 1099"/>
              <p:cNvSpPr>
                <a:spLocks noChangeArrowheads="1"/>
              </p:cNvSpPr>
              <p:nvPr userDrawn="1"/>
            </p:nvSpPr>
            <p:spPr bwMode="auto">
              <a:xfrm>
                <a:off x="8799513" y="6094413"/>
                <a:ext cx="157163" cy="212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3" name="Oval 1100"/>
              <p:cNvSpPr>
                <a:spLocks noChangeArrowheads="1"/>
              </p:cNvSpPr>
              <p:nvPr userDrawn="1"/>
            </p:nvSpPr>
            <p:spPr bwMode="auto">
              <a:xfrm>
                <a:off x="8816976" y="6051550"/>
                <a:ext cx="122238" cy="11588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4" name="Oval 1101"/>
              <p:cNvSpPr>
                <a:spLocks noChangeArrowheads="1"/>
              </p:cNvSpPr>
              <p:nvPr userDrawn="1"/>
            </p:nvSpPr>
            <p:spPr bwMode="auto">
              <a:xfrm>
                <a:off x="8761413" y="6096000"/>
                <a:ext cx="77788" cy="1047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5" name="Oval 1102"/>
              <p:cNvSpPr>
                <a:spLocks noChangeArrowheads="1"/>
              </p:cNvSpPr>
              <p:nvPr userDrawn="1"/>
            </p:nvSpPr>
            <p:spPr bwMode="auto">
              <a:xfrm>
                <a:off x="8902701" y="6051550"/>
                <a:ext cx="122238" cy="1651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6" name="Oval 1103"/>
              <p:cNvSpPr>
                <a:spLocks noChangeArrowheads="1"/>
              </p:cNvSpPr>
              <p:nvPr userDrawn="1"/>
            </p:nvSpPr>
            <p:spPr bwMode="auto">
              <a:xfrm>
                <a:off x="8796338" y="5880100"/>
                <a:ext cx="77788" cy="1047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7" name="Oval 1104"/>
              <p:cNvSpPr>
                <a:spLocks noChangeArrowheads="1"/>
              </p:cNvSpPr>
              <p:nvPr userDrawn="1"/>
            </p:nvSpPr>
            <p:spPr bwMode="auto">
              <a:xfrm>
                <a:off x="8939213" y="5911850"/>
                <a:ext cx="77788" cy="10318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8" name="Oval 1105"/>
              <p:cNvSpPr>
                <a:spLocks noChangeArrowheads="1"/>
              </p:cNvSpPr>
              <p:nvPr userDrawn="1"/>
            </p:nvSpPr>
            <p:spPr bwMode="auto">
              <a:xfrm>
                <a:off x="8905876" y="6164263"/>
                <a:ext cx="77788" cy="1063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9" name="Rectangle 1106"/>
              <p:cNvSpPr>
                <a:spLocks noChangeArrowheads="1"/>
              </p:cNvSpPr>
              <p:nvPr userDrawn="1"/>
            </p:nvSpPr>
            <p:spPr bwMode="auto">
              <a:xfrm>
                <a:off x="8882063" y="6164263"/>
                <a:ext cx="23813" cy="352425"/>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0" name="Oval 1107"/>
              <p:cNvSpPr>
                <a:spLocks noChangeArrowheads="1"/>
              </p:cNvSpPr>
              <p:nvPr userDrawn="1"/>
            </p:nvSpPr>
            <p:spPr bwMode="auto">
              <a:xfrm>
                <a:off x="8588376" y="5976938"/>
                <a:ext cx="120650" cy="2222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1" name="Oval 1108"/>
              <p:cNvSpPr>
                <a:spLocks noChangeArrowheads="1"/>
              </p:cNvSpPr>
              <p:nvPr userDrawn="1"/>
            </p:nvSpPr>
            <p:spPr bwMode="auto">
              <a:xfrm>
                <a:off x="8515351" y="6094413"/>
                <a:ext cx="115888" cy="1524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2" name="Oval 1109"/>
              <p:cNvSpPr>
                <a:spLocks noChangeArrowheads="1"/>
              </p:cNvSpPr>
              <p:nvPr userDrawn="1"/>
            </p:nvSpPr>
            <p:spPr bwMode="auto">
              <a:xfrm>
                <a:off x="8643938" y="6119813"/>
                <a:ext cx="96838" cy="1270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3" name="Oval 1110"/>
              <p:cNvSpPr>
                <a:spLocks noChangeArrowheads="1"/>
              </p:cNvSpPr>
              <p:nvPr userDrawn="1"/>
            </p:nvSpPr>
            <p:spPr bwMode="auto">
              <a:xfrm>
                <a:off x="8559801" y="6224588"/>
                <a:ext cx="127000" cy="1714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4" name="Oval 1111"/>
              <p:cNvSpPr>
                <a:spLocks noChangeArrowheads="1"/>
              </p:cNvSpPr>
              <p:nvPr userDrawn="1"/>
            </p:nvSpPr>
            <p:spPr bwMode="auto">
              <a:xfrm>
                <a:off x="8574088" y="6191250"/>
                <a:ext cx="98425" cy="920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5" name="Oval 1112"/>
              <p:cNvSpPr>
                <a:spLocks noChangeArrowheads="1"/>
              </p:cNvSpPr>
              <p:nvPr userDrawn="1"/>
            </p:nvSpPr>
            <p:spPr bwMode="auto">
              <a:xfrm>
                <a:off x="8529638" y="6226175"/>
                <a:ext cx="61913" cy="85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6" name="Oval 1113"/>
              <p:cNvSpPr>
                <a:spLocks noChangeArrowheads="1"/>
              </p:cNvSpPr>
              <p:nvPr userDrawn="1"/>
            </p:nvSpPr>
            <p:spPr bwMode="auto">
              <a:xfrm>
                <a:off x="8642351" y="6191250"/>
                <a:ext cx="100013" cy="1333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7" name="Oval 1114"/>
              <p:cNvSpPr>
                <a:spLocks noChangeArrowheads="1"/>
              </p:cNvSpPr>
              <p:nvPr userDrawn="1"/>
            </p:nvSpPr>
            <p:spPr bwMode="auto">
              <a:xfrm>
                <a:off x="8556626" y="6053138"/>
                <a:ext cx="65088" cy="825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8" name="Oval 1115"/>
              <p:cNvSpPr>
                <a:spLocks noChangeArrowheads="1"/>
              </p:cNvSpPr>
              <p:nvPr userDrawn="1"/>
            </p:nvSpPr>
            <p:spPr bwMode="auto">
              <a:xfrm>
                <a:off x="8672513" y="6076950"/>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9" name="Oval 1116"/>
              <p:cNvSpPr>
                <a:spLocks noChangeArrowheads="1"/>
              </p:cNvSpPr>
              <p:nvPr userDrawn="1"/>
            </p:nvSpPr>
            <p:spPr bwMode="auto">
              <a:xfrm>
                <a:off x="8645526" y="6281738"/>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0" name="Rectangle 1117"/>
              <p:cNvSpPr>
                <a:spLocks noChangeArrowheads="1"/>
              </p:cNvSpPr>
              <p:nvPr userDrawn="1"/>
            </p:nvSpPr>
            <p:spPr bwMode="auto">
              <a:xfrm>
                <a:off x="8628063" y="6281738"/>
                <a:ext cx="17463" cy="282575"/>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1" name="Oval 1118"/>
              <p:cNvSpPr>
                <a:spLocks noChangeArrowheads="1"/>
              </p:cNvSpPr>
              <p:nvPr userDrawn="1"/>
            </p:nvSpPr>
            <p:spPr bwMode="auto">
              <a:xfrm>
                <a:off x="10025063" y="6002338"/>
                <a:ext cx="122238" cy="2222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2" name="Oval 1119"/>
              <p:cNvSpPr>
                <a:spLocks noChangeArrowheads="1"/>
              </p:cNvSpPr>
              <p:nvPr userDrawn="1"/>
            </p:nvSpPr>
            <p:spPr bwMode="auto">
              <a:xfrm>
                <a:off x="9952038" y="6121400"/>
                <a:ext cx="117475" cy="15081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3" name="Oval 1120"/>
              <p:cNvSpPr>
                <a:spLocks noChangeArrowheads="1"/>
              </p:cNvSpPr>
              <p:nvPr userDrawn="1"/>
            </p:nvSpPr>
            <p:spPr bwMode="auto">
              <a:xfrm>
                <a:off x="10082213" y="6145213"/>
                <a:ext cx="95250" cy="1270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4" name="Oval 1121"/>
              <p:cNvSpPr>
                <a:spLocks noChangeArrowheads="1"/>
              </p:cNvSpPr>
              <p:nvPr userDrawn="1"/>
            </p:nvSpPr>
            <p:spPr bwMode="auto">
              <a:xfrm>
                <a:off x="9998076" y="6251575"/>
                <a:ext cx="125413" cy="1698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5" name="Oval 1122"/>
              <p:cNvSpPr>
                <a:spLocks noChangeArrowheads="1"/>
              </p:cNvSpPr>
              <p:nvPr userDrawn="1"/>
            </p:nvSpPr>
            <p:spPr bwMode="auto">
              <a:xfrm>
                <a:off x="10010776" y="6216650"/>
                <a:ext cx="98425" cy="936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6" name="Oval 1123"/>
              <p:cNvSpPr>
                <a:spLocks noChangeArrowheads="1"/>
              </p:cNvSpPr>
              <p:nvPr userDrawn="1"/>
            </p:nvSpPr>
            <p:spPr bwMode="auto">
              <a:xfrm>
                <a:off x="9966326" y="6253163"/>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7" name="Oval 1124"/>
              <p:cNvSpPr>
                <a:spLocks noChangeArrowheads="1"/>
              </p:cNvSpPr>
              <p:nvPr userDrawn="1"/>
            </p:nvSpPr>
            <p:spPr bwMode="auto">
              <a:xfrm>
                <a:off x="10080626" y="6216650"/>
                <a:ext cx="98425" cy="1317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8" name="Oval 1125"/>
              <p:cNvSpPr>
                <a:spLocks noChangeArrowheads="1"/>
              </p:cNvSpPr>
              <p:nvPr userDrawn="1"/>
            </p:nvSpPr>
            <p:spPr bwMode="auto">
              <a:xfrm>
                <a:off x="9994901" y="6078538"/>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9" name="Oval 1126"/>
              <p:cNvSpPr>
                <a:spLocks noChangeArrowheads="1"/>
              </p:cNvSpPr>
              <p:nvPr userDrawn="1"/>
            </p:nvSpPr>
            <p:spPr bwMode="auto">
              <a:xfrm>
                <a:off x="10109201" y="6103938"/>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0" name="Oval 1127"/>
              <p:cNvSpPr>
                <a:spLocks noChangeArrowheads="1"/>
              </p:cNvSpPr>
              <p:nvPr userDrawn="1"/>
            </p:nvSpPr>
            <p:spPr bwMode="auto">
              <a:xfrm>
                <a:off x="10083801" y="6307138"/>
                <a:ext cx="61913" cy="85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1" name="Rectangle 1128"/>
              <p:cNvSpPr>
                <a:spLocks noChangeArrowheads="1"/>
              </p:cNvSpPr>
              <p:nvPr userDrawn="1"/>
            </p:nvSpPr>
            <p:spPr bwMode="auto">
              <a:xfrm>
                <a:off x="10064751" y="6307138"/>
                <a:ext cx="19050" cy="28416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2" name="Oval 1129"/>
              <p:cNvSpPr>
                <a:spLocks noChangeArrowheads="1"/>
              </p:cNvSpPr>
              <p:nvPr userDrawn="1"/>
            </p:nvSpPr>
            <p:spPr bwMode="auto">
              <a:xfrm>
                <a:off x="3987801" y="5935663"/>
                <a:ext cx="120650" cy="2222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3" name="Oval 1130"/>
              <p:cNvSpPr>
                <a:spLocks noChangeArrowheads="1"/>
              </p:cNvSpPr>
              <p:nvPr userDrawn="1"/>
            </p:nvSpPr>
            <p:spPr bwMode="auto">
              <a:xfrm>
                <a:off x="3913188" y="6053138"/>
                <a:ext cx="117475" cy="1524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4" name="Oval 1131"/>
              <p:cNvSpPr>
                <a:spLocks noChangeArrowheads="1"/>
              </p:cNvSpPr>
              <p:nvPr userDrawn="1"/>
            </p:nvSpPr>
            <p:spPr bwMode="auto">
              <a:xfrm>
                <a:off x="4043363" y="6078538"/>
                <a:ext cx="96838" cy="1270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5" name="Oval 1132"/>
              <p:cNvSpPr>
                <a:spLocks noChangeArrowheads="1"/>
              </p:cNvSpPr>
              <p:nvPr userDrawn="1"/>
            </p:nvSpPr>
            <p:spPr bwMode="auto">
              <a:xfrm>
                <a:off x="3959226" y="6184900"/>
                <a:ext cx="127000" cy="1698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6" name="Oval 1133"/>
              <p:cNvSpPr>
                <a:spLocks noChangeArrowheads="1"/>
              </p:cNvSpPr>
              <p:nvPr userDrawn="1"/>
            </p:nvSpPr>
            <p:spPr bwMode="auto">
              <a:xfrm>
                <a:off x="3971926" y="6149975"/>
                <a:ext cx="100013" cy="920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7" name="Oval 1134"/>
              <p:cNvSpPr>
                <a:spLocks noChangeArrowheads="1"/>
              </p:cNvSpPr>
              <p:nvPr userDrawn="1"/>
            </p:nvSpPr>
            <p:spPr bwMode="auto">
              <a:xfrm>
                <a:off x="3927476" y="6186488"/>
                <a:ext cx="63500"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8" name="Oval 1135"/>
              <p:cNvSpPr>
                <a:spLocks noChangeArrowheads="1"/>
              </p:cNvSpPr>
              <p:nvPr userDrawn="1"/>
            </p:nvSpPr>
            <p:spPr bwMode="auto">
              <a:xfrm>
                <a:off x="4041776" y="6149975"/>
                <a:ext cx="100013" cy="1317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9" name="Oval 1136"/>
              <p:cNvSpPr>
                <a:spLocks noChangeArrowheads="1"/>
              </p:cNvSpPr>
              <p:nvPr userDrawn="1"/>
            </p:nvSpPr>
            <p:spPr bwMode="auto">
              <a:xfrm>
                <a:off x="3956051" y="6010275"/>
                <a:ext cx="63500" cy="85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0" name="Oval 1137"/>
              <p:cNvSpPr>
                <a:spLocks noChangeArrowheads="1"/>
              </p:cNvSpPr>
              <p:nvPr userDrawn="1"/>
            </p:nvSpPr>
            <p:spPr bwMode="auto">
              <a:xfrm>
                <a:off x="4071938" y="6037263"/>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1" name="Oval 1138"/>
              <p:cNvSpPr>
                <a:spLocks noChangeArrowheads="1"/>
              </p:cNvSpPr>
              <p:nvPr userDrawn="1"/>
            </p:nvSpPr>
            <p:spPr bwMode="auto">
              <a:xfrm>
                <a:off x="4044951" y="6240463"/>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2" name="Rectangle 1139"/>
              <p:cNvSpPr>
                <a:spLocks noChangeArrowheads="1"/>
              </p:cNvSpPr>
              <p:nvPr userDrawn="1"/>
            </p:nvSpPr>
            <p:spPr bwMode="auto">
              <a:xfrm>
                <a:off x="4027488" y="6240463"/>
                <a:ext cx="17463" cy="28416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3" name="Rectangle 1140"/>
              <p:cNvSpPr>
                <a:spLocks noChangeArrowheads="1"/>
              </p:cNvSpPr>
              <p:nvPr userDrawn="1"/>
            </p:nvSpPr>
            <p:spPr bwMode="auto">
              <a:xfrm>
                <a:off x="4692651" y="5613400"/>
                <a:ext cx="71438" cy="234950"/>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4" name="Oval 1142"/>
              <p:cNvSpPr>
                <a:spLocks noChangeArrowheads="1"/>
              </p:cNvSpPr>
              <p:nvPr userDrawn="1"/>
            </p:nvSpPr>
            <p:spPr bwMode="auto">
              <a:xfrm>
                <a:off x="5508626" y="671036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5" name="Oval 1143"/>
              <p:cNvSpPr>
                <a:spLocks noChangeArrowheads="1"/>
              </p:cNvSpPr>
              <p:nvPr userDrawn="1"/>
            </p:nvSpPr>
            <p:spPr bwMode="auto">
              <a:xfrm>
                <a:off x="4873626" y="6710363"/>
                <a:ext cx="144463"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6" name="Freeform 1144"/>
              <p:cNvSpPr>
                <a:spLocks noEditPoints="1"/>
              </p:cNvSpPr>
              <p:nvPr userDrawn="1"/>
            </p:nvSpPr>
            <p:spPr bwMode="auto">
              <a:xfrm>
                <a:off x="4757738" y="6554788"/>
                <a:ext cx="976313" cy="250825"/>
              </a:xfrm>
              <a:custGeom>
                <a:avLst/>
                <a:gdLst>
                  <a:gd name="T0" fmla="*/ 617 w 628"/>
                  <a:gd name="T1" fmla="*/ 97 h 162"/>
                  <a:gd name="T2" fmla="*/ 438 w 628"/>
                  <a:gd name="T3" fmla="*/ 52 h 162"/>
                  <a:gd name="T4" fmla="*/ 251 w 628"/>
                  <a:gd name="T5" fmla="*/ 2 h 162"/>
                  <a:gd name="T6" fmla="*/ 14 w 628"/>
                  <a:gd name="T7" fmla="*/ 64 h 162"/>
                  <a:gd name="T8" fmla="*/ 14 w 628"/>
                  <a:gd name="T9" fmla="*/ 143 h 162"/>
                  <a:gd name="T10" fmla="*/ 66 w 628"/>
                  <a:gd name="T11" fmla="*/ 150 h 162"/>
                  <a:gd name="T12" fmla="*/ 66 w 628"/>
                  <a:gd name="T13" fmla="*/ 146 h 162"/>
                  <a:gd name="T14" fmla="*/ 121 w 628"/>
                  <a:gd name="T15" fmla="*/ 91 h 162"/>
                  <a:gd name="T16" fmla="*/ 176 w 628"/>
                  <a:gd name="T17" fmla="*/ 146 h 162"/>
                  <a:gd name="T18" fmla="*/ 175 w 628"/>
                  <a:gd name="T19" fmla="*/ 154 h 162"/>
                  <a:gd name="T20" fmla="*/ 456 w 628"/>
                  <a:gd name="T21" fmla="*/ 161 h 162"/>
                  <a:gd name="T22" fmla="*/ 476 w 628"/>
                  <a:gd name="T23" fmla="*/ 160 h 162"/>
                  <a:gd name="T24" fmla="*/ 474 w 628"/>
                  <a:gd name="T25" fmla="*/ 146 h 162"/>
                  <a:gd name="T26" fmla="*/ 529 w 628"/>
                  <a:gd name="T27" fmla="*/ 91 h 162"/>
                  <a:gd name="T28" fmla="*/ 584 w 628"/>
                  <a:gd name="T29" fmla="*/ 146 h 162"/>
                  <a:gd name="T30" fmla="*/ 583 w 628"/>
                  <a:gd name="T31" fmla="*/ 158 h 162"/>
                  <a:gd name="T32" fmla="*/ 610 w 628"/>
                  <a:gd name="T33" fmla="*/ 156 h 162"/>
                  <a:gd name="T34" fmla="*/ 617 w 628"/>
                  <a:gd name="T35" fmla="*/ 97 h 162"/>
                  <a:gd name="T36" fmla="*/ 171 w 628"/>
                  <a:gd name="T37" fmla="*/ 45 h 162"/>
                  <a:gd name="T38" fmla="*/ 162 w 628"/>
                  <a:gd name="T39" fmla="*/ 24 h 162"/>
                  <a:gd name="T40" fmla="*/ 255 w 628"/>
                  <a:gd name="T41" fmla="*/ 13 h 162"/>
                  <a:gd name="T42" fmla="*/ 269 w 628"/>
                  <a:gd name="T43" fmla="*/ 54 h 162"/>
                  <a:gd name="T44" fmla="*/ 171 w 628"/>
                  <a:gd name="T45" fmla="*/ 45 h 162"/>
                  <a:gd name="T46" fmla="*/ 285 w 628"/>
                  <a:gd name="T47" fmla="*/ 53 h 162"/>
                  <a:gd name="T48" fmla="*/ 266 w 628"/>
                  <a:gd name="T49" fmla="*/ 13 h 162"/>
                  <a:gd name="T50" fmla="*/ 425 w 628"/>
                  <a:gd name="T51" fmla="*/ 54 h 162"/>
                  <a:gd name="T52" fmla="*/ 285 w 628"/>
                  <a:gd name="T53" fmla="*/ 5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162">
                    <a:moveTo>
                      <a:pt x="617" y="97"/>
                    </a:moveTo>
                    <a:cubicBezTo>
                      <a:pt x="570" y="62"/>
                      <a:pt x="438" y="52"/>
                      <a:pt x="438" y="52"/>
                    </a:cubicBezTo>
                    <a:cubicBezTo>
                      <a:pt x="438" y="52"/>
                      <a:pt x="362" y="3"/>
                      <a:pt x="251" y="2"/>
                    </a:cubicBezTo>
                    <a:cubicBezTo>
                      <a:pt x="141" y="0"/>
                      <a:pt x="14" y="64"/>
                      <a:pt x="14" y="64"/>
                    </a:cubicBezTo>
                    <a:cubicBezTo>
                      <a:pt x="1" y="70"/>
                      <a:pt x="0" y="134"/>
                      <a:pt x="14" y="143"/>
                    </a:cubicBezTo>
                    <a:cubicBezTo>
                      <a:pt x="26" y="150"/>
                      <a:pt x="57" y="152"/>
                      <a:pt x="66" y="150"/>
                    </a:cubicBezTo>
                    <a:cubicBezTo>
                      <a:pt x="66" y="149"/>
                      <a:pt x="66" y="147"/>
                      <a:pt x="66" y="146"/>
                    </a:cubicBezTo>
                    <a:cubicBezTo>
                      <a:pt x="66" y="116"/>
                      <a:pt x="90" y="91"/>
                      <a:pt x="121" y="91"/>
                    </a:cubicBezTo>
                    <a:cubicBezTo>
                      <a:pt x="151" y="91"/>
                      <a:pt x="176" y="116"/>
                      <a:pt x="176" y="146"/>
                    </a:cubicBezTo>
                    <a:cubicBezTo>
                      <a:pt x="176" y="149"/>
                      <a:pt x="175" y="151"/>
                      <a:pt x="175" y="154"/>
                    </a:cubicBezTo>
                    <a:cubicBezTo>
                      <a:pt x="285" y="157"/>
                      <a:pt x="445" y="162"/>
                      <a:pt x="456" y="161"/>
                    </a:cubicBezTo>
                    <a:cubicBezTo>
                      <a:pt x="459" y="161"/>
                      <a:pt x="466" y="160"/>
                      <a:pt x="476" y="160"/>
                    </a:cubicBezTo>
                    <a:cubicBezTo>
                      <a:pt x="475" y="156"/>
                      <a:pt x="474" y="151"/>
                      <a:pt x="474" y="146"/>
                    </a:cubicBezTo>
                    <a:cubicBezTo>
                      <a:pt x="474" y="116"/>
                      <a:pt x="499" y="91"/>
                      <a:pt x="529" y="91"/>
                    </a:cubicBezTo>
                    <a:cubicBezTo>
                      <a:pt x="560" y="91"/>
                      <a:pt x="584" y="116"/>
                      <a:pt x="584" y="146"/>
                    </a:cubicBezTo>
                    <a:cubicBezTo>
                      <a:pt x="584" y="150"/>
                      <a:pt x="584" y="154"/>
                      <a:pt x="583" y="158"/>
                    </a:cubicBezTo>
                    <a:cubicBezTo>
                      <a:pt x="584" y="160"/>
                      <a:pt x="608" y="159"/>
                      <a:pt x="610" y="156"/>
                    </a:cubicBezTo>
                    <a:cubicBezTo>
                      <a:pt x="621" y="135"/>
                      <a:pt x="628" y="105"/>
                      <a:pt x="617" y="97"/>
                    </a:cubicBezTo>
                    <a:close/>
                    <a:moveTo>
                      <a:pt x="171" y="45"/>
                    </a:moveTo>
                    <a:cubicBezTo>
                      <a:pt x="162" y="24"/>
                      <a:pt x="162" y="24"/>
                      <a:pt x="162" y="24"/>
                    </a:cubicBezTo>
                    <a:cubicBezTo>
                      <a:pt x="187" y="15"/>
                      <a:pt x="255" y="13"/>
                      <a:pt x="255" y="13"/>
                    </a:cubicBezTo>
                    <a:cubicBezTo>
                      <a:pt x="269" y="54"/>
                      <a:pt x="269" y="54"/>
                      <a:pt x="269" y="54"/>
                    </a:cubicBezTo>
                    <a:cubicBezTo>
                      <a:pt x="244" y="53"/>
                      <a:pt x="171" y="45"/>
                      <a:pt x="171" y="45"/>
                    </a:cubicBezTo>
                    <a:close/>
                    <a:moveTo>
                      <a:pt x="285" y="53"/>
                    </a:moveTo>
                    <a:cubicBezTo>
                      <a:pt x="266" y="13"/>
                      <a:pt x="266" y="13"/>
                      <a:pt x="266" y="13"/>
                    </a:cubicBezTo>
                    <a:cubicBezTo>
                      <a:pt x="337" y="13"/>
                      <a:pt x="425" y="54"/>
                      <a:pt x="425" y="54"/>
                    </a:cubicBezTo>
                    <a:lnTo>
                      <a:pt x="28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027" name="矩形 1026"/>
          <p:cNvSpPr/>
          <p:nvPr userDrawn="1"/>
        </p:nvSpPr>
        <p:spPr>
          <a:xfrm>
            <a:off x="0" y="4528185"/>
            <a:ext cx="12192000" cy="23374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p:ph type="title"/>
          </p:nvPr>
        </p:nvSpPr>
        <p:spPr>
          <a:xfrm>
            <a:off x="2078805" y="4165904"/>
            <a:ext cx="5419185" cy="895350"/>
          </a:xfr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21" name="文本占位符 2"/>
          <p:cNvSpPr>
            <a:spLocks noGrp="1"/>
          </p:cNvSpPr>
          <p:nvPr>
            <p:ph type="body" idx="1"/>
          </p:nvPr>
        </p:nvSpPr>
        <p:spPr>
          <a:xfrm>
            <a:off x="2078805" y="5061254"/>
            <a:ext cx="5419185" cy="437169"/>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2" name="图片 1" descr="优行三联LOGO"/>
          <p:cNvPicPr>
            <a:picLocks noChangeAspect="1"/>
          </p:cNvPicPr>
          <p:nvPr userDrawn="1"/>
        </p:nvPicPr>
        <p:blipFill>
          <a:blip r:embed="rId2"/>
          <a:stretch>
            <a:fillRect/>
          </a:stretch>
        </p:blipFill>
        <p:spPr>
          <a:xfrm>
            <a:off x="8415655" y="171450"/>
            <a:ext cx="3864610" cy="6858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2020/5/28</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2020/5/28</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1701" y="0"/>
            <a:ext cx="3864872" cy="68580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18" name="组合 17"/>
          <p:cNvGrpSpPr/>
          <p:nvPr userDrawn="1"/>
        </p:nvGrpSpPr>
        <p:grpSpPr>
          <a:xfrm>
            <a:off x="1588" y="2695575"/>
            <a:ext cx="12188825" cy="4162425"/>
            <a:chOff x="1588" y="2727325"/>
            <a:chExt cx="12188825" cy="4162425"/>
          </a:xfrm>
        </p:grpSpPr>
        <p:grpSp>
          <p:nvGrpSpPr>
            <p:cNvPr id="19" name="Group 947"/>
            <p:cNvGrpSpPr/>
            <p:nvPr userDrawn="1"/>
          </p:nvGrpSpPr>
          <p:grpSpPr bwMode="auto">
            <a:xfrm>
              <a:off x="1588" y="2727325"/>
              <a:ext cx="12188825" cy="3479800"/>
              <a:chOff x="1" y="1718"/>
              <a:chExt cx="7678" cy="2192"/>
            </a:xfrm>
          </p:grpSpPr>
          <p:sp>
            <p:nvSpPr>
              <p:cNvPr id="218" name="Freeform 747"/>
              <p:cNvSpPr/>
              <p:nvPr userDrawn="1"/>
            </p:nvSpPr>
            <p:spPr bwMode="auto">
              <a:xfrm>
                <a:off x="5223" y="2603"/>
                <a:ext cx="399" cy="1246"/>
              </a:xfrm>
              <a:custGeom>
                <a:avLst/>
                <a:gdLst>
                  <a:gd name="T0" fmla="*/ 394 w 399"/>
                  <a:gd name="T1" fmla="*/ 0 h 1246"/>
                  <a:gd name="T2" fmla="*/ 0 w 399"/>
                  <a:gd name="T3" fmla="*/ 0 h 1246"/>
                  <a:gd name="T4" fmla="*/ 0 w 399"/>
                  <a:gd name="T5" fmla="*/ 1246 h 1246"/>
                  <a:gd name="T6" fmla="*/ 399 w 399"/>
                  <a:gd name="T7" fmla="*/ 1246 h 1246"/>
                  <a:gd name="T8" fmla="*/ 394 w 399"/>
                  <a:gd name="T9" fmla="*/ 0 h 1246"/>
                </a:gdLst>
                <a:ahLst/>
                <a:cxnLst>
                  <a:cxn ang="0">
                    <a:pos x="T0" y="T1"/>
                  </a:cxn>
                  <a:cxn ang="0">
                    <a:pos x="T2" y="T3"/>
                  </a:cxn>
                  <a:cxn ang="0">
                    <a:pos x="T4" y="T5"/>
                  </a:cxn>
                  <a:cxn ang="0">
                    <a:pos x="T6" y="T7"/>
                  </a:cxn>
                  <a:cxn ang="0">
                    <a:pos x="T8" y="T9"/>
                  </a:cxn>
                </a:cxnLst>
                <a:rect l="0" t="0" r="r" b="b"/>
                <a:pathLst>
                  <a:path w="399" h="1246">
                    <a:moveTo>
                      <a:pt x="394" y="0"/>
                    </a:moveTo>
                    <a:lnTo>
                      <a:pt x="0" y="0"/>
                    </a:lnTo>
                    <a:lnTo>
                      <a:pt x="0" y="1246"/>
                    </a:lnTo>
                    <a:lnTo>
                      <a:pt x="399" y="1246"/>
                    </a:lnTo>
                    <a:lnTo>
                      <a:pt x="394"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Rectangle 748"/>
              <p:cNvSpPr>
                <a:spLocks noChangeArrowheads="1"/>
              </p:cNvSpPr>
              <p:nvPr userDrawn="1"/>
            </p:nvSpPr>
            <p:spPr bwMode="auto">
              <a:xfrm>
                <a:off x="5331" y="2693"/>
                <a:ext cx="59" cy="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0" name="Rectangle 749"/>
              <p:cNvSpPr>
                <a:spLocks noChangeArrowheads="1"/>
              </p:cNvSpPr>
              <p:nvPr userDrawn="1"/>
            </p:nvSpPr>
            <p:spPr bwMode="auto">
              <a:xfrm>
                <a:off x="5443" y="2693"/>
                <a:ext cx="60" cy="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 name="Rectangle 750"/>
              <p:cNvSpPr>
                <a:spLocks noChangeArrowheads="1"/>
              </p:cNvSpPr>
              <p:nvPr userDrawn="1"/>
            </p:nvSpPr>
            <p:spPr bwMode="auto">
              <a:xfrm>
                <a:off x="5331" y="2800"/>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 name="Rectangle 751"/>
              <p:cNvSpPr>
                <a:spLocks noChangeArrowheads="1"/>
              </p:cNvSpPr>
              <p:nvPr userDrawn="1"/>
            </p:nvSpPr>
            <p:spPr bwMode="auto">
              <a:xfrm>
                <a:off x="5443" y="2800"/>
                <a:ext cx="60"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 name="Rectangle 752"/>
              <p:cNvSpPr>
                <a:spLocks noChangeArrowheads="1"/>
              </p:cNvSpPr>
              <p:nvPr userDrawn="1"/>
            </p:nvSpPr>
            <p:spPr bwMode="auto">
              <a:xfrm>
                <a:off x="5331" y="2971"/>
                <a:ext cx="59" cy="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 name="Rectangle 753"/>
              <p:cNvSpPr>
                <a:spLocks noChangeArrowheads="1"/>
              </p:cNvSpPr>
              <p:nvPr userDrawn="1"/>
            </p:nvSpPr>
            <p:spPr bwMode="auto">
              <a:xfrm>
                <a:off x="5443" y="2971"/>
                <a:ext cx="60" cy="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 name="Rectangle 754"/>
              <p:cNvSpPr>
                <a:spLocks noChangeArrowheads="1"/>
              </p:cNvSpPr>
              <p:nvPr userDrawn="1"/>
            </p:nvSpPr>
            <p:spPr bwMode="auto">
              <a:xfrm>
                <a:off x="5331" y="3078"/>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 name="Rectangle 755"/>
              <p:cNvSpPr>
                <a:spLocks noChangeArrowheads="1"/>
              </p:cNvSpPr>
              <p:nvPr userDrawn="1"/>
            </p:nvSpPr>
            <p:spPr bwMode="auto">
              <a:xfrm>
                <a:off x="5443" y="3078"/>
                <a:ext cx="60"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 name="Rectangle 756"/>
              <p:cNvSpPr>
                <a:spLocks noChangeArrowheads="1"/>
              </p:cNvSpPr>
              <p:nvPr userDrawn="1"/>
            </p:nvSpPr>
            <p:spPr bwMode="auto">
              <a:xfrm>
                <a:off x="5299" y="2476"/>
                <a:ext cx="235"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 name="Oval 757"/>
              <p:cNvSpPr>
                <a:spLocks noChangeArrowheads="1"/>
              </p:cNvSpPr>
              <p:nvPr userDrawn="1"/>
            </p:nvSpPr>
            <p:spPr bwMode="auto">
              <a:xfrm>
                <a:off x="2997" y="3464"/>
                <a:ext cx="78" cy="14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Oval 758"/>
              <p:cNvSpPr>
                <a:spLocks noChangeArrowheads="1"/>
              </p:cNvSpPr>
              <p:nvPr userDrawn="1"/>
            </p:nvSpPr>
            <p:spPr bwMode="auto">
              <a:xfrm>
                <a:off x="2948" y="3541"/>
                <a:ext cx="77" cy="10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Oval 759"/>
              <p:cNvSpPr>
                <a:spLocks noChangeArrowheads="1"/>
              </p:cNvSpPr>
              <p:nvPr userDrawn="1"/>
            </p:nvSpPr>
            <p:spPr bwMode="auto">
              <a:xfrm>
                <a:off x="3033" y="3558"/>
                <a:ext cx="64" cy="83"/>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Oval 760"/>
              <p:cNvSpPr>
                <a:spLocks noChangeArrowheads="1"/>
              </p:cNvSpPr>
              <p:nvPr userDrawn="1"/>
            </p:nvSpPr>
            <p:spPr bwMode="auto">
              <a:xfrm>
                <a:off x="2977" y="3627"/>
                <a:ext cx="84" cy="112"/>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Oval 761"/>
              <p:cNvSpPr>
                <a:spLocks noChangeArrowheads="1"/>
              </p:cNvSpPr>
              <p:nvPr userDrawn="1"/>
            </p:nvSpPr>
            <p:spPr bwMode="auto">
              <a:xfrm>
                <a:off x="2986" y="3604"/>
                <a:ext cx="66" cy="62"/>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Oval 762"/>
              <p:cNvSpPr>
                <a:spLocks noChangeArrowheads="1"/>
              </p:cNvSpPr>
              <p:nvPr userDrawn="1"/>
            </p:nvSpPr>
            <p:spPr bwMode="auto">
              <a:xfrm>
                <a:off x="2957" y="3629"/>
                <a:ext cx="41" cy="5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Oval 763"/>
              <p:cNvSpPr>
                <a:spLocks noChangeArrowheads="1"/>
              </p:cNvSpPr>
              <p:nvPr userDrawn="1"/>
            </p:nvSpPr>
            <p:spPr bwMode="auto">
              <a:xfrm>
                <a:off x="3032" y="3604"/>
                <a:ext cx="65" cy="8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Oval 764"/>
              <p:cNvSpPr>
                <a:spLocks noChangeArrowheads="1"/>
              </p:cNvSpPr>
              <p:nvPr userDrawn="1"/>
            </p:nvSpPr>
            <p:spPr bwMode="auto">
              <a:xfrm>
                <a:off x="2976" y="3513"/>
                <a:ext cx="42"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Oval 765"/>
              <p:cNvSpPr>
                <a:spLocks noChangeArrowheads="1"/>
              </p:cNvSpPr>
              <p:nvPr userDrawn="1"/>
            </p:nvSpPr>
            <p:spPr bwMode="auto">
              <a:xfrm>
                <a:off x="3052" y="3530"/>
                <a:ext cx="41"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Oval 766"/>
              <p:cNvSpPr>
                <a:spLocks noChangeArrowheads="1"/>
              </p:cNvSpPr>
              <p:nvPr userDrawn="1"/>
            </p:nvSpPr>
            <p:spPr bwMode="auto">
              <a:xfrm>
                <a:off x="3034" y="3664"/>
                <a:ext cx="40"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Rectangle 767"/>
              <p:cNvSpPr>
                <a:spLocks noChangeArrowheads="1"/>
              </p:cNvSpPr>
              <p:nvPr userDrawn="1"/>
            </p:nvSpPr>
            <p:spPr bwMode="auto">
              <a:xfrm>
                <a:off x="3021" y="3664"/>
                <a:ext cx="13" cy="187"/>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 name="Freeform 768"/>
              <p:cNvSpPr/>
              <p:nvPr userDrawn="1"/>
            </p:nvSpPr>
            <p:spPr bwMode="auto">
              <a:xfrm>
                <a:off x="6555" y="1818"/>
                <a:ext cx="344" cy="2031"/>
              </a:xfrm>
              <a:custGeom>
                <a:avLst/>
                <a:gdLst>
                  <a:gd name="T0" fmla="*/ 4 w 344"/>
                  <a:gd name="T1" fmla="*/ 0 h 2031"/>
                  <a:gd name="T2" fmla="*/ 344 w 344"/>
                  <a:gd name="T3" fmla="*/ 0 h 2031"/>
                  <a:gd name="T4" fmla="*/ 344 w 344"/>
                  <a:gd name="T5" fmla="*/ 2031 h 2031"/>
                  <a:gd name="T6" fmla="*/ 0 w 344"/>
                  <a:gd name="T7" fmla="*/ 2031 h 2031"/>
                  <a:gd name="T8" fmla="*/ 4 w 344"/>
                  <a:gd name="T9" fmla="*/ 0 h 2031"/>
                </a:gdLst>
                <a:ahLst/>
                <a:cxnLst>
                  <a:cxn ang="0">
                    <a:pos x="T0" y="T1"/>
                  </a:cxn>
                  <a:cxn ang="0">
                    <a:pos x="T2" y="T3"/>
                  </a:cxn>
                  <a:cxn ang="0">
                    <a:pos x="T4" y="T5"/>
                  </a:cxn>
                  <a:cxn ang="0">
                    <a:pos x="T6" y="T7"/>
                  </a:cxn>
                  <a:cxn ang="0">
                    <a:pos x="T8" y="T9"/>
                  </a:cxn>
                </a:cxnLst>
                <a:rect l="0" t="0" r="r" b="b"/>
                <a:pathLst>
                  <a:path w="344" h="2031">
                    <a:moveTo>
                      <a:pt x="4" y="0"/>
                    </a:moveTo>
                    <a:lnTo>
                      <a:pt x="344" y="0"/>
                    </a:lnTo>
                    <a:lnTo>
                      <a:pt x="344" y="2031"/>
                    </a:lnTo>
                    <a:lnTo>
                      <a:pt x="0" y="2031"/>
                    </a:lnTo>
                    <a:lnTo>
                      <a:pt x="4"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Rectangle 769"/>
              <p:cNvSpPr>
                <a:spLocks noChangeArrowheads="1"/>
              </p:cNvSpPr>
              <p:nvPr userDrawn="1"/>
            </p:nvSpPr>
            <p:spPr bwMode="auto">
              <a:xfrm>
                <a:off x="6663" y="1718"/>
                <a:ext cx="236"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 name="Rectangle 770"/>
              <p:cNvSpPr>
                <a:spLocks noChangeArrowheads="1"/>
              </p:cNvSpPr>
              <p:nvPr userDrawn="1"/>
            </p:nvSpPr>
            <p:spPr bwMode="auto">
              <a:xfrm>
                <a:off x="6664" y="1925"/>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2" name="Rectangle 771"/>
              <p:cNvSpPr>
                <a:spLocks noChangeArrowheads="1"/>
              </p:cNvSpPr>
              <p:nvPr userDrawn="1"/>
            </p:nvSpPr>
            <p:spPr bwMode="auto">
              <a:xfrm>
                <a:off x="6747" y="1925"/>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3" name="Rectangle 772"/>
              <p:cNvSpPr>
                <a:spLocks noChangeArrowheads="1"/>
              </p:cNvSpPr>
              <p:nvPr userDrawn="1"/>
            </p:nvSpPr>
            <p:spPr bwMode="auto">
              <a:xfrm>
                <a:off x="6664" y="2004"/>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4" name="Rectangle 773"/>
              <p:cNvSpPr>
                <a:spLocks noChangeArrowheads="1"/>
              </p:cNvSpPr>
              <p:nvPr userDrawn="1"/>
            </p:nvSpPr>
            <p:spPr bwMode="auto">
              <a:xfrm>
                <a:off x="6747" y="2004"/>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5" name="Rectangle 774"/>
              <p:cNvSpPr>
                <a:spLocks noChangeArrowheads="1"/>
              </p:cNvSpPr>
              <p:nvPr userDrawn="1"/>
            </p:nvSpPr>
            <p:spPr bwMode="auto">
              <a:xfrm>
                <a:off x="6664" y="207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 name="Rectangle 775"/>
              <p:cNvSpPr>
                <a:spLocks noChangeArrowheads="1"/>
              </p:cNvSpPr>
              <p:nvPr userDrawn="1"/>
            </p:nvSpPr>
            <p:spPr bwMode="auto">
              <a:xfrm>
                <a:off x="6747" y="207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7" name="Rectangle 776"/>
              <p:cNvSpPr>
                <a:spLocks noChangeArrowheads="1"/>
              </p:cNvSpPr>
              <p:nvPr userDrawn="1"/>
            </p:nvSpPr>
            <p:spPr bwMode="auto">
              <a:xfrm>
                <a:off x="6664" y="215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8" name="Rectangle 777"/>
              <p:cNvSpPr>
                <a:spLocks noChangeArrowheads="1"/>
              </p:cNvSpPr>
              <p:nvPr userDrawn="1"/>
            </p:nvSpPr>
            <p:spPr bwMode="auto">
              <a:xfrm>
                <a:off x="6747" y="215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 name="Rectangle 778"/>
              <p:cNvSpPr>
                <a:spLocks noChangeArrowheads="1"/>
              </p:cNvSpPr>
              <p:nvPr userDrawn="1"/>
            </p:nvSpPr>
            <p:spPr bwMode="auto">
              <a:xfrm>
                <a:off x="6664" y="223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0" name="Rectangle 779"/>
              <p:cNvSpPr>
                <a:spLocks noChangeArrowheads="1"/>
              </p:cNvSpPr>
              <p:nvPr userDrawn="1"/>
            </p:nvSpPr>
            <p:spPr bwMode="auto">
              <a:xfrm>
                <a:off x="6747" y="223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1" name="Rectangle 780"/>
              <p:cNvSpPr>
                <a:spLocks noChangeArrowheads="1"/>
              </p:cNvSpPr>
              <p:nvPr userDrawn="1"/>
            </p:nvSpPr>
            <p:spPr bwMode="auto">
              <a:xfrm>
                <a:off x="6664" y="230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2" name="Rectangle 781"/>
              <p:cNvSpPr>
                <a:spLocks noChangeArrowheads="1"/>
              </p:cNvSpPr>
              <p:nvPr userDrawn="1"/>
            </p:nvSpPr>
            <p:spPr bwMode="auto">
              <a:xfrm>
                <a:off x="6747" y="230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3" name="Rectangle 782"/>
              <p:cNvSpPr>
                <a:spLocks noChangeArrowheads="1"/>
              </p:cNvSpPr>
              <p:nvPr userDrawn="1"/>
            </p:nvSpPr>
            <p:spPr bwMode="auto">
              <a:xfrm>
                <a:off x="6664" y="2383"/>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4" name="Rectangle 783"/>
              <p:cNvSpPr>
                <a:spLocks noChangeArrowheads="1"/>
              </p:cNvSpPr>
              <p:nvPr userDrawn="1"/>
            </p:nvSpPr>
            <p:spPr bwMode="auto">
              <a:xfrm>
                <a:off x="6747" y="2383"/>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 name="Rectangle 784"/>
              <p:cNvSpPr>
                <a:spLocks noChangeArrowheads="1"/>
              </p:cNvSpPr>
              <p:nvPr userDrawn="1"/>
            </p:nvSpPr>
            <p:spPr bwMode="auto">
              <a:xfrm>
                <a:off x="6664" y="2461"/>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6" name="Rectangle 785"/>
              <p:cNvSpPr>
                <a:spLocks noChangeArrowheads="1"/>
              </p:cNvSpPr>
              <p:nvPr userDrawn="1"/>
            </p:nvSpPr>
            <p:spPr bwMode="auto">
              <a:xfrm>
                <a:off x="6747" y="2461"/>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7" name="Rectangle 786"/>
              <p:cNvSpPr>
                <a:spLocks noChangeArrowheads="1"/>
              </p:cNvSpPr>
              <p:nvPr userDrawn="1"/>
            </p:nvSpPr>
            <p:spPr bwMode="auto">
              <a:xfrm>
                <a:off x="6664" y="2535"/>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 name="Rectangle 787"/>
              <p:cNvSpPr>
                <a:spLocks noChangeArrowheads="1"/>
              </p:cNvSpPr>
              <p:nvPr userDrawn="1"/>
            </p:nvSpPr>
            <p:spPr bwMode="auto">
              <a:xfrm>
                <a:off x="6747" y="2535"/>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9" name="Rectangle 788"/>
              <p:cNvSpPr>
                <a:spLocks noChangeArrowheads="1"/>
              </p:cNvSpPr>
              <p:nvPr userDrawn="1"/>
            </p:nvSpPr>
            <p:spPr bwMode="auto">
              <a:xfrm>
                <a:off x="6664" y="2614"/>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 name="Rectangle 789"/>
              <p:cNvSpPr>
                <a:spLocks noChangeArrowheads="1"/>
              </p:cNvSpPr>
              <p:nvPr userDrawn="1"/>
            </p:nvSpPr>
            <p:spPr bwMode="auto">
              <a:xfrm>
                <a:off x="6747" y="2614"/>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 name="Rectangle 790"/>
              <p:cNvSpPr>
                <a:spLocks noChangeArrowheads="1"/>
              </p:cNvSpPr>
              <p:nvPr userDrawn="1"/>
            </p:nvSpPr>
            <p:spPr bwMode="auto">
              <a:xfrm>
                <a:off x="6664" y="2692"/>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2" name="Rectangle 791"/>
              <p:cNvSpPr>
                <a:spLocks noChangeArrowheads="1"/>
              </p:cNvSpPr>
              <p:nvPr userDrawn="1"/>
            </p:nvSpPr>
            <p:spPr bwMode="auto">
              <a:xfrm>
                <a:off x="6747" y="2692"/>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 name="Rectangle 792"/>
              <p:cNvSpPr>
                <a:spLocks noChangeArrowheads="1"/>
              </p:cNvSpPr>
              <p:nvPr userDrawn="1"/>
            </p:nvSpPr>
            <p:spPr bwMode="auto">
              <a:xfrm>
                <a:off x="6664" y="277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 name="Rectangle 793"/>
              <p:cNvSpPr>
                <a:spLocks noChangeArrowheads="1"/>
              </p:cNvSpPr>
              <p:nvPr userDrawn="1"/>
            </p:nvSpPr>
            <p:spPr bwMode="auto">
              <a:xfrm>
                <a:off x="6747" y="277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5" name="Rectangle 794"/>
              <p:cNvSpPr>
                <a:spLocks noChangeArrowheads="1"/>
              </p:cNvSpPr>
              <p:nvPr userDrawn="1"/>
            </p:nvSpPr>
            <p:spPr bwMode="auto">
              <a:xfrm>
                <a:off x="6664" y="284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6" name="Rectangle 795"/>
              <p:cNvSpPr>
                <a:spLocks noChangeArrowheads="1"/>
              </p:cNvSpPr>
              <p:nvPr userDrawn="1"/>
            </p:nvSpPr>
            <p:spPr bwMode="auto">
              <a:xfrm>
                <a:off x="6747" y="284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 name="Rectangle 796"/>
              <p:cNvSpPr>
                <a:spLocks noChangeArrowheads="1"/>
              </p:cNvSpPr>
              <p:nvPr userDrawn="1"/>
            </p:nvSpPr>
            <p:spPr bwMode="auto">
              <a:xfrm>
                <a:off x="6664" y="292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 name="Rectangle 797"/>
              <p:cNvSpPr>
                <a:spLocks noChangeArrowheads="1"/>
              </p:cNvSpPr>
              <p:nvPr userDrawn="1"/>
            </p:nvSpPr>
            <p:spPr bwMode="auto">
              <a:xfrm>
                <a:off x="6747" y="292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 name="Freeform 798"/>
              <p:cNvSpPr/>
              <p:nvPr userDrawn="1"/>
            </p:nvSpPr>
            <p:spPr bwMode="auto">
              <a:xfrm>
                <a:off x="5965" y="1818"/>
                <a:ext cx="343" cy="2013"/>
              </a:xfrm>
              <a:custGeom>
                <a:avLst/>
                <a:gdLst>
                  <a:gd name="T0" fmla="*/ 340 w 343"/>
                  <a:gd name="T1" fmla="*/ 0 h 2013"/>
                  <a:gd name="T2" fmla="*/ 0 w 343"/>
                  <a:gd name="T3" fmla="*/ 0 h 2013"/>
                  <a:gd name="T4" fmla="*/ 0 w 343"/>
                  <a:gd name="T5" fmla="*/ 2013 h 2013"/>
                  <a:gd name="T6" fmla="*/ 343 w 343"/>
                  <a:gd name="T7" fmla="*/ 2013 h 2013"/>
                  <a:gd name="T8" fmla="*/ 340 w 343"/>
                  <a:gd name="T9" fmla="*/ 0 h 2013"/>
                </a:gdLst>
                <a:ahLst/>
                <a:cxnLst>
                  <a:cxn ang="0">
                    <a:pos x="T0" y="T1"/>
                  </a:cxn>
                  <a:cxn ang="0">
                    <a:pos x="T2" y="T3"/>
                  </a:cxn>
                  <a:cxn ang="0">
                    <a:pos x="T4" y="T5"/>
                  </a:cxn>
                  <a:cxn ang="0">
                    <a:pos x="T6" y="T7"/>
                  </a:cxn>
                  <a:cxn ang="0">
                    <a:pos x="T8" y="T9"/>
                  </a:cxn>
                </a:cxnLst>
                <a:rect l="0" t="0" r="r" b="b"/>
                <a:pathLst>
                  <a:path w="343" h="2013">
                    <a:moveTo>
                      <a:pt x="340" y="0"/>
                    </a:moveTo>
                    <a:lnTo>
                      <a:pt x="0" y="0"/>
                    </a:lnTo>
                    <a:lnTo>
                      <a:pt x="0" y="2013"/>
                    </a:lnTo>
                    <a:lnTo>
                      <a:pt x="343" y="2013"/>
                    </a:lnTo>
                    <a:lnTo>
                      <a:pt x="340"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Rectangle 799"/>
              <p:cNvSpPr>
                <a:spLocks noChangeArrowheads="1"/>
              </p:cNvSpPr>
              <p:nvPr userDrawn="1"/>
            </p:nvSpPr>
            <p:spPr bwMode="auto">
              <a:xfrm>
                <a:off x="1" y="3849"/>
                <a:ext cx="7678" cy="45"/>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1" name="Rectangle 800"/>
              <p:cNvSpPr>
                <a:spLocks noChangeArrowheads="1"/>
              </p:cNvSpPr>
              <p:nvPr userDrawn="1"/>
            </p:nvSpPr>
            <p:spPr bwMode="auto">
              <a:xfrm>
                <a:off x="6072" y="1925"/>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 name="Rectangle 801"/>
              <p:cNvSpPr>
                <a:spLocks noChangeArrowheads="1"/>
              </p:cNvSpPr>
              <p:nvPr userDrawn="1"/>
            </p:nvSpPr>
            <p:spPr bwMode="auto">
              <a:xfrm>
                <a:off x="6156" y="1925"/>
                <a:ext cx="45"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3" name="Rectangle 802"/>
              <p:cNvSpPr>
                <a:spLocks noChangeArrowheads="1"/>
              </p:cNvSpPr>
              <p:nvPr userDrawn="1"/>
            </p:nvSpPr>
            <p:spPr bwMode="auto">
              <a:xfrm>
                <a:off x="6072" y="2004"/>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 name="Rectangle 803"/>
              <p:cNvSpPr>
                <a:spLocks noChangeArrowheads="1"/>
              </p:cNvSpPr>
              <p:nvPr userDrawn="1"/>
            </p:nvSpPr>
            <p:spPr bwMode="auto">
              <a:xfrm>
                <a:off x="6156" y="2004"/>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 name="Rectangle 804"/>
              <p:cNvSpPr>
                <a:spLocks noChangeArrowheads="1"/>
              </p:cNvSpPr>
              <p:nvPr userDrawn="1"/>
            </p:nvSpPr>
            <p:spPr bwMode="auto">
              <a:xfrm>
                <a:off x="6072" y="207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6" name="Rectangle 805"/>
              <p:cNvSpPr>
                <a:spLocks noChangeArrowheads="1"/>
              </p:cNvSpPr>
              <p:nvPr userDrawn="1"/>
            </p:nvSpPr>
            <p:spPr bwMode="auto">
              <a:xfrm>
                <a:off x="6156" y="2077"/>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7" name="Rectangle 806"/>
              <p:cNvSpPr>
                <a:spLocks noChangeArrowheads="1"/>
              </p:cNvSpPr>
              <p:nvPr userDrawn="1"/>
            </p:nvSpPr>
            <p:spPr bwMode="auto">
              <a:xfrm>
                <a:off x="6072" y="215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8" name="Rectangle 807"/>
              <p:cNvSpPr>
                <a:spLocks noChangeArrowheads="1"/>
              </p:cNvSpPr>
              <p:nvPr userDrawn="1"/>
            </p:nvSpPr>
            <p:spPr bwMode="auto">
              <a:xfrm>
                <a:off x="6156" y="2157"/>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9" name="Rectangle 808"/>
              <p:cNvSpPr>
                <a:spLocks noChangeArrowheads="1"/>
              </p:cNvSpPr>
              <p:nvPr userDrawn="1"/>
            </p:nvSpPr>
            <p:spPr bwMode="auto">
              <a:xfrm>
                <a:off x="6072" y="223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0" name="Rectangle 809"/>
              <p:cNvSpPr>
                <a:spLocks noChangeArrowheads="1"/>
              </p:cNvSpPr>
              <p:nvPr userDrawn="1"/>
            </p:nvSpPr>
            <p:spPr bwMode="auto">
              <a:xfrm>
                <a:off x="6156" y="2230"/>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1" name="Rectangle 810"/>
              <p:cNvSpPr>
                <a:spLocks noChangeArrowheads="1"/>
              </p:cNvSpPr>
              <p:nvPr userDrawn="1"/>
            </p:nvSpPr>
            <p:spPr bwMode="auto">
              <a:xfrm>
                <a:off x="6072" y="230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 name="Rectangle 811"/>
              <p:cNvSpPr>
                <a:spLocks noChangeArrowheads="1"/>
              </p:cNvSpPr>
              <p:nvPr userDrawn="1"/>
            </p:nvSpPr>
            <p:spPr bwMode="auto">
              <a:xfrm>
                <a:off x="6156" y="2309"/>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3" name="Rectangle 812"/>
              <p:cNvSpPr>
                <a:spLocks noChangeArrowheads="1"/>
              </p:cNvSpPr>
              <p:nvPr userDrawn="1"/>
            </p:nvSpPr>
            <p:spPr bwMode="auto">
              <a:xfrm>
                <a:off x="6072" y="2383"/>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4" name="Rectangle 813"/>
              <p:cNvSpPr>
                <a:spLocks noChangeArrowheads="1"/>
              </p:cNvSpPr>
              <p:nvPr userDrawn="1"/>
            </p:nvSpPr>
            <p:spPr bwMode="auto">
              <a:xfrm>
                <a:off x="6156" y="2383"/>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5" name="Rectangle 814"/>
              <p:cNvSpPr>
                <a:spLocks noChangeArrowheads="1"/>
              </p:cNvSpPr>
              <p:nvPr userDrawn="1"/>
            </p:nvSpPr>
            <p:spPr bwMode="auto">
              <a:xfrm>
                <a:off x="6072" y="2461"/>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6" name="Rectangle 815"/>
              <p:cNvSpPr>
                <a:spLocks noChangeArrowheads="1"/>
              </p:cNvSpPr>
              <p:nvPr userDrawn="1"/>
            </p:nvSpPr>
            <p:spPr bwMode="auto">
              <a:xfrm>
                <a:off x="6156" y="2461"/>
                <a:ext cx="45"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7" name="Rectangle 816"/>
              <p:cNvSpPr>
                <a:spLocks noChangeArrowheads="1"/>
              </p:cNvSpPr>
              <p:nvPr userDrawn="1"/>
            </p:nvSpPr>
            <p:spPr bwMode="auto">
              <a:xfrm>
                <a:off x="6072" y="2535"/>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8" name="Rectangle 817"/>
              <p:cNvSpPr>
                <a:spLocks noChangeArrowheads="1"/>
              </p:cNvSpPr>
              <p:nvPr userDrawn="1"/>
            </p:nvSpPr>
            <p:spPr bwMode="auto">
              <a:xfrm>
                <a:off x="6156" y="2535"/>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 name="Rectangle 818"/>
              <p:cNvSpPr>
                <a:spLocks noChangeArrowheads="1"/>
              </p:cNvSpPr>
              <p:nvPr userDrawn="1"/>
            </p:nvSpPr>
            <p:spPr bwMode="auto">
              <a:xfrm>
                <a:off x="6072" y="2614"/>
                <a:ext cx="44"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0" name="Rectangle 819"/>
              <p:cNvSpPr>
                <a:spLocks noChangeArrowheads="1"/>
              </p:cNvSpPr>
              <p:nvPr userDrawn="1"/>
            </p:nvSpPr>
            <p:spPr bwMode="auto">
              <a:xfrm>
                <a:off x="6156" y="2614"/>
                <a:ext cx="45" cy="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 name="Rectangle 820"/>
              <p:cNvSpPr>
                <a:spLocks noChangeArrowheads="1"/>
              </p:cNvSpPr>
              <p:nvPr userDrawn="1"/>
            </p:nvSpPr>
            <p:spPr bwMode="auto">
              <a:xfrm>
                <a:off x="6072" y="2692"/>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 name="Rectangle 821"/>
              <p:cNvSpPr>
                <a:spLocks noChangeArrowheads="1"/>
              </p:cNvSpPr>
              <p:nvPr userDrawn="1"/>
            </p:nvSpPr>
            <p:spPr bwMode="auto">
              <a:xfrm>
                <a:off x="6156" y="2692"/>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 name="Rectangle 822"/>
              <p:cNvSpPr>
                <a:spLocks noChangeArrowheads="1"/>
              </p:cNvSpPr>
              <p:nvPr userDrawn="1"/>
            </p:nvSpPr>
            <p:spPr bwMode="auto">
              <a:xfrm>
                <a:off x="6072" y="2770"/>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 name="Rectangle 823"/>
              <p:cNvSpPr>
                <a:spLocks noChangeArrowheads="1"/>
              </p:cNvSpPr>
              <p:nvPr userDrawn="1"/>
            </p:nvSpPr>
            <p:spPr bwMode="auto">
              <a:xfrm>
                <a:off x="6156" y="2770"/>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 name="Rectangle 824"/>
              <p:cNvSpPr>
                <a:spLocks noChangeArrowheads="1"/>
              </p:cNvSpPr>
              <p:nvPr userDrawn="1"/>
            </p:nvSpPr>
            <p:spPr bwMode="auto">
              <a:xfrm>
                <a:off x="6072" y="2849"/>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 name="Rectangle 825"/>
              <p:cNvSpPr>
                <a:spLocks noChangeArrowheads="1"/>
              </p:cNvSpPr>
              <p:nvPr userDrawn="1"/>
            </p:nvSpPr>
            <p:spPr bwMode="auto">
              <a:xfrm>
                <a:off x="6156" y="2849"/>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 name="Rectangle 826"/>
              <p:cNvSpPr>
                <a:spLocks noChangeArrowheads="1"/>
              </p:cNvSpPr>
              <p:nvPr userDrawn="1"/>
            </p:nvSpPr>
            <p:spPr bwMode="auto">
              <a:xfrm>
                <a:off x="6072" y="2927"/>
                <a:ext cx="44"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 name="Rectangle 827"/>
              <p:cNvSpPr>
                <a:spLocks noChangeArrowheads="1"/>
              </p:cNvSpPr>
              <p:nvPr userDrawn="1"/>
            </p:nvSpPr>
            <p:spPr bwMode="auto">
              <a:xfrm>
                <a:off x="6156" y="2927"/>
                <a:ext cx="45" cy="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 name="Rectangle 828"/>
              <p:cNvSpPr>
                <a:spLocks noChangeArrowheads="1"/>
              </p:cNvSpPr>
              <p:nvPr userDrawn="1"/>
            </p:nvSpPr>
            <p:spPr bwMode="auto">
              <a:xfrm>
                <a:off x="5965" y="1718"/>
                <a:ext cx="236"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 name="Freeform 829"/>
              <p:cNvSpPr/>
              <p:nvPr userDrawn="1"/>
            </p:nvSpPr>
            <p:spPr bwMode="auto">
              <a:xfrm>
                <a:off x="4400" y="2859"/>
                <a:ext cx="547" cy="990"/>
              </a:xfrm>
              <a:custGeom>
                <a:avLst/>
                <a:gdLst>
                  <a:gd name="T0" fmla="*/ 540 w 547"/>
                  <a:gd name="T1" fmla="*/ 0 h 990"/>
                  <a:gd name="T2" fmla="*/ 0 w 547"/>
                  <a:gd name="T3" fmla="*/ 0 h 990"/>
                  <a:gd name="T4" fmla="*/ 0 w 547"/>
                  <a:gd name="T5" fmla="*/ 990 h 990"/>
                  <a:gd name="T6" fmla="*/ 547 w 547"/>
                  <a:gd name="T7" fmla="*/ 990 h 990"/>
                  <a:gd name="T8" fmla="*/ 540 w 547"/>
                  <a:gd name="T9" fmla="*/ 0 h 990"/>
                </a:gdLst>
                <a:ahLst/>
                <a:cxnLst>
                  <a:cxn ang="0">
                    <a:pos x="T0" y="T1"/>
                  </a:cxn>
                  <a:cxn ang="0">
                    <a:pos x="T2" y="T3"/>
                  </a:cxn>
                  <a:cxn ang="0">
                    <a:pos x="T4" y="T5"/>
                  </a:cxn>
                  <a:cxn ang="0">
                    <a:pos x="T6" y="T7"/>
                  </a:cxn>
                  <a:cxn ang="0">
                    <a:pos x="T8" y="T9"/>
                  </a:cxn>
                </a:cxnLst>
                <a:rect l="0" t="0" r="r" b="b"/>
                <a:pathLst>
                  <a:path w="547" h="990">
                    <a:moveTo>
                      <a:pt x="540" y="0"/>
                    </a:moveTo>
                    <a:lnTo>
                      <a:pt x="0" y="0"/>
                    </a:lnTo>
                    <a:lnTo>
                      <a:pt x="0" y="990"/>
                    </a:lnTo>
                    <a:lnTo>
                      <a:pt x="547" y="990"/>
                    </a:lnTo>
                    <a:lnTo>
                      <a:pt x="540" y="0"/>
                    </a:lnTo>
                    <a:close/>
                  </a:path>
                </a:pathLst>
              </a:cu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Rectangle 830"/>
              <p:cNvSpPr>
                <a:spLocks noChangeArrowheads="1"/>
              </p:cNvSpPr>
              <p:nvPr userDrawn="1"/>
            </p:nvSpPr>
            <p:spPr bwMode="auto">
              <a:xfrm>
                <a:off x="4497" y="2726"/>
                <a:ext cx="352" cy="133"/>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 name="Rectangle 831"/>
              <p:cNvSpPr>
                <a:spLocks noChangeArrowheads="1"/>
              </p:cNvSpPr>
              <p:nvPr userDrawn="1"/>
            </p:nvSpPr>
            <p:spPr bwMode="auto">
              <a:xfrm>
                <a:off x="4497" y="2950"/>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3" name="Rectangle 832"/>
              <p:cNvSpPr>
                <a:spLocks noChangeArrowheads="1"/>
              </p:cNvSpPr>
              <p:nvPr userDrawn="1"/>
            </p:nvSpPr>
            <p:spPr bwMode="auto">
              <a:xfrm>
                <a:off x="4552" y="2950"/>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 name="Rectangle 833"/>
              <p:cNvSpPr>
                <a:spLocks noChangeArrowheads="1"/>
              </p:cNvSpPr>
              <p:nvPr userDrawn="1"/>
            </p:nvSpPr>
            <p:spPr bwMode="auto">
              <a:xfrm>
                <a:off x="4497" y="3002"/>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5" name="Rectangle 834"/>
              <p:cNvSpPr>
                <a:spLocks noChangeArrowheads="1"/>
              </p:cNvSpPr>
              <p:nvPr userDrawn="1"/>
            </p:nvSpPr>
            <p:spPr bwMode="auto">
              <a:xfrm>
                <a:off x="4552" y="3002"/>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6" name="Rectangle 835"/>
              <p:cNvSpPr>
                <a:spLocks noChangeArrowheads="1"/>
              </p:cNvSpPr>
              <p:nvPr userDrawn="1"/>
            </p:nvSpPr>
            <p:spPr bwMode="auto">
              <a:xfrm>
                <a:off x="4631" y="2950"/>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 name="Rectangle 836"/>
              <p:cNvSpPr>
                <a:spLocks noChangeArrowheads="1"/>
              </p:cNvSpPr>
              <p:nvPr userDrawn="1"/>
            </p:nvSpPr>
            <p:spPr bwMode="auto">
              <a:xfrm>
                <a:off x="4686" y="2950"/>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 name="Rectangle 837"/>
              <p:cNvSpPr>
                <a:spLocks noChangeArrowheads="1"/>
              </p:cNvSpPr>
              <p:nvPr userDrawn="1"/>
            </p:nvSpPr>
            <p:spPr bwMode="auto">
              <a:xfrm>
                <a:off x="4631" y="3002"/>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 name="Rectangle 838"/>
              <p:cNvSpPr>
                <a:spLocks noChangeArrowheads="1"/>
              </p:cNvSpPr>
              <p:nvPr userDrawn="1"/>
            </p:nvSpPr>
            <p:spPr bwMode="auto">
              <a:xfrm>
                <a:off x="4686" y="3002"/>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 name="Rectangle 839"/>
              <p:cNvSpPr>
                <a:spLocks noChangeArrowheads="1"/>
              </p:cNvSpPr>
              <p:nvPr userDrawn="1"/>
            </p:nvSpPr>
            <p:spPr bwMode="auto">
              <a:xfrm>
                <a:off x="4765" y="2950"/>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 name="Rectangle 840"/>
              <p:cNvSpPr>
                <a:spLocks noChangeArrowheads="1"/>
              </p:cNvSpPr>
              <p:nvPr userDrawn="1"/>
            </p:nvSpPr>
            <p:spPr bwMode="auto">
              <a:xfrm>
                <a:off x="4820" y="2950"/>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2" name="Rectangle 841"/>
              <p:cNvSpPr>
                <a:spLocks noChangeArrowheads="1"/>
              </p:cNvSpPr>
              <p:nvPr userDrawn="1"/>
            </p:nvSpPr>
            <p:spPr bwMode="auto">
              <a:xfrm>
                <a:off x="4765" y="3002"/>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3" name="Rectangle 842"/>
              <p:cNvSpPr>
                <a:spLocks noChangeArrowheads="1"/>
              </p:cNvSpPr>
              <p:nvPr userDrawn="1"/>
            </p:nvSpPr>
            <p:spPr bwMode="auto">
              <a:xfrm>
                <a:off x="4820" y="3002"/>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4" name="Rectangle 843"/>
              <p:cNvSpPr>
                <a:spLocks noChangeArrowheads="1"/>
              </p:cNvSpPr>
              <p:nvPr userDrawn="1"/>
            </p:nvSpPr>
            <p:spPr bwMode="auto">
              <a:xfrm>
                <a:off x="4497" y="307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5" name="Rectangle 844"/>
              <p:cNvSpPr>
                <a:spLocks noChangeArrowheads="1"/>
              </p:cNvSpPr>
              <p:nvPr userDrawn="1"/>
            </p:nvSpPr>
            <p:spPr bwMode="auto">
              <a:xfrm>
                <a:off x="4552" y="307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6" name="Rectangle 845"/>
              <p:cNvSpPr>
                <a:spLocks noChangeArrowheads="1"/>
              </p:cNvSpPr>
              <p:nvPr userDrawn="1"/>
            </p:nvSpPr>
            <p:spPr bwMode="auto">
              <a:xfrm>
                <a:off x="4497" y="312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 name="Rectangle 846"/>
              <p:cNvSpPr>
                <a:spLocks noChangeArrowheads="1"/>
              </p:cNvSpPr>
              <p:nvPr userDrawn="1"/>
            </p:nvSpPr>
            <p:spPr bwMode="auto">
              <a:xfrm>
                <a:off x="4552" y="3128"/>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 name="Rectangle 847"/>
              <p:cNvSpPr>
                <a:spLocks noChangeArrowheads="1"/>
              </p:cNvSpPr>
              <p:nvPr userDrawn="1"/>
            </p:nvSpPr>
            <p:spPr bwMode="auto">
              <a:xfrm>
                <a:off x="4631" y="307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 name="Rectangle 848"/>
              <p:cNvSpPr>
                <a:spLocks noChangeArrowheads="1"/>
              </p:cNvSpPr>
              <p:nvPr userDrawn="1"/>
            </p:nvSpPr>
            <p:spPr bwMode="auto">
              <a:xfrm>
                <a:off x="4686" y="307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 name="Rectangle 849"/>
              <p:cNvSpPr>
                <a:spLocks noChangeArrowheads="1"/>
              </p:cNvSpPr>
              <p:nvPr userDrawn="1"/>
            </p:nvSpPr>
            <p:spPr bwMode="auto">
              <a:xfrm>
                <a:off x="4631" y="3128"/>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1" name="Rectangle 850"/>
              <p:cNvSpPr>
                <a:spLocks noChangeArrowheads="1"/>
              </p:cNvSpPr>
              <p:nvPr userDrawn="1"/>
            </p:nvSpPr>
            <p:spPr bwMode="auto">
              <a:xfrm>
                <a:off x="4686" y="3128"/>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2" name="Rectangle 851"/>
              <p:cNvSpPr>
                <a:spLocks noChangeArrowheads="1"/>
              </p:cNvSpPr>
              <p:nvPr userDrawn="1"/>
            </p:nvSpPr>
            <p:spPr bwMode="auto">
              <a:xfrm>
                <a:off x="4765" y="307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 name="Rectangle 852"/>
              <p:cNvSpPr>
                <a:spLocks noChangeArrowheads="1"/>
              </p:cNvSpPr>
              <p:nvPr userDrawn="1"/>
            </p:nvSpPr>
            <p:spPr bwMode="auto">
              <a:xfrm>
                <a:off x="4820" y="307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 name="Rectangle 853"/>
              <p:cNvSpPr>
                <a:spLocks noChangeArrowheads="1"/>
              </p:cNvSpPr>
              <p:nvPr userDrawn="1"/>
            </p:nvSpPr>
            <p:spPr bwMode="auto">
              <a:xfrm>
                <a:off x="4765" y="3128"/>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 name="Rectangle 854"/>
              <p:cNvSpPr>
                <a:spLocks noChangeArrowheads="1"/>
              </p:cNvSpPr>
              <p:nvPr userDrawn="1"/>
            </p:nvSpPr>
            <p:spPr bwMode="auto">
              <a:xfrm>
                <a:off x="4820" y="312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 name="Rectangle 855"/>
              <p:cNvSpPr>
                <a:spLocks noChangeArrowheads="1"/>
              </p:cNvSpPr>
              <p:nvPr userDrawn="1"/>
            </p:nvSpPr>
            <p:spPr bwMode="auto">
              <a:xfrm>
                <a:off x="4497" y="3203"/>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 name="Rectangle 856"/>
              <p:cNvSpPr>
                <a:spLocks noChangeArrowheads="1"/>
              </p:cNvSpPr>
              <p:nvPr userDrawn="1"/>
            </p:nvSpPr>
            <p:spPr bwMode="auto">
              <a:xfrm>
                <a:off x="4552" y="3203"/>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 name="Rectangle 857"/>
              <p:cNvSpPr>
                <a:spLocks noChangeArrowheads="1"/>
              </p:cNvSpPr>
              <p:nvPr userDrawn="1"/>
            </p:nvSpPr>
            <p:spPr bwMode="auto">
              <a:xfrm>
                <a:off x="4497" y="3255"/>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 name="Rectangle 858"/>
              <p:cNvSpPr>
                <a:spLocks noChangeArrowheads="1"/>
              </p:cNvSpPr>
              <p:nvPr userDrawn="1"/>
            </p:nvSpPr>
            <p:spPr bwMode="auto">
              <a:xfrm>
                <a:off x="4552" y="3255"/>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 name="Rectangle 859"/>
              <p:cNvSpPr>
                <a:spLocks noChangeArrowheads="1"/>
              </p:cNvSpPr>
              <p:nvPr userDrawn="1"/>
            </p:nvSpPr>
            <p:spPr bwMode="auto">
              <a:xfrm>
                <a:off x="4631" y="3203"/>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 name="Rectangle 860"/>
              <p:cNvSpPr>
                <a:spLocks noChangeArrowheads="1"/>
              </p:cNvSpPr>
              <p:nvPr userDrawn="1"/>
            </p:nvSpPr>
            <p:spPr bwMode="auto">
              <a:xfrm>
                <a:off x="4686" y="3203"/>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Rectangle 861"/>
              <p:cNvSpPr>
                <a:spLocks noChangeArrowheads="1"/>
              </p:cNvSpPr>
              <p:nvPr userDrawn="1"/>
            </p:nvSpPr>
            <p:spPr bwMode="auto">
              <a:xfrm>
                <a:off x="4631" y="3255"/>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Rectangle 862"/>
              <p:cNvSpPr>
                <a:spLocks noChangeArrowheads="1"/>
              </p:cNvSpPr>
              <p:nvPr userDrawn="1"/>
            </p:nvSpPr>
            <p:spPr bwMode="auto">
              <a:xfrm>
                <a:off x="4686" y="3255"/>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Rectangle 863"/>
              <p:cNvSpPr>
                <a:spLocks noChangeArrowheads="1"/>
              </p:cNvSpPr>
              <p:nvPr userDrawn="1"/>
            </p:nvSpPr>
            <p:spPr bwMode="auto">
              <a:xfrm>
                <a:off x="4765" y="3203"/>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 name="Rectangle 864"/>
              <p:cNvSpPr>
                <a:spLocks noChangeArrowheads="1"/>
              </p:cNvSpPr>
              <p:nvPr userDrawn="1"/>
            </p:nvSpPr>
            <p:spPr bwMode="auto">
              <a:xfrm>
                <a:off x="4820" y="3203"/>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 name="Rectangle 865"/>
              <p:cNvSpPr>
                <a:spLocks noChangeArrowheads="1"/>
              </p:cNvSpPr>
              <p:nvPr userDrawn="1"/>
            </p:nvSpPr>
            <p:spPr bwMode="auto">
              <a:xfrm>
                <a:off x="4765" y="3255"/>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Rectangle 866"/>
              <p:cNvSpPr>
                <a:spLocks noChangeArrowheads="1"/>
              </p:cNvSpPr>
              <p:nvPr userDrawn="1"/>
            </p:nvSpPr>
            <p:spPr bwMode="auto">
              <a:xfrm>
                <a:off x="4820" y="3255"/>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Rectangle 867"/>
              <p:cNvSpPr>
                <a:spLocks noChangeArrowheads="1"/>
              </p:cNvSpPr>
              <p:nvPr userDrawn="1"/>
            </p:nvSpPr>
            <p:spPr bwMode="auto">
              <a:xfrm>
                <a:off x="4497" y="332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 name="Rectangle 868"/>
              <p:cNvSpPr>
                <a:spLocks noChangeArrowheads="1"/>
              </p:cNvSpPr>
              <p:nvPr userDrawn="1"/>
            </p:nvSpPr>
            <p:spPr bwMode="auto">
              <a:xfrm>
                <a:off x="4552" y="3329"/>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 name="Rectangle 869"/>
              <p:cNvSpPr>
                <a:spLocks noChangeArrowheads="1"/>
              </p:cNvSpPr>
              <p:nvPr userDrawn="1"/>
            </p:nvSpPr>
            <p:spPr bwMode="auto">
              <a:xfrm>
                <a:off x="4497" y="3381"/>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 name="Rectangle 870"/>
              <p:cNvSpPr>
                <a:spLocks noChangeArrowheads="1"/>
              </p:cNvSpPr>
              <p:nvPr userDrawn="1"/>
            </p:nvSpPr>
            <p:spPr bwMode="auto">
              <a:xfrm>
                <a:off x="4552" y="3381"/>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 name="Rectangle 871"/>
              <p:cNvSpPr>
                <a:spLocks noChangeArrowheads="1"/>
              </p:cNvSpPr>
              <p:nvPr userDrawn="1"/>
            </p:nvSpPr>
            <p:spPr bwMode="auto">
              <a:xfrm>
                <a:off x="4631" y="3329"/>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 name="Rectangle 872"/>
              <p:cNvSpPr>
                <a:spLocks noChangeArrowheads="1"/>
              </p:cNvSpPr>
              <p:nvPr userDrawn="1"/>
            </p:nvSpPr>
            <p:spPr bwMode="auto">
              <a:xfrm>
                <a:off x="4686" y="3329"/>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 name="Rectangle 873"/>
              <p:cNvSpPr>
                <a:spLocks noChangeArrowheads="1"/>
              </p:cNvSpPr>
              <p:nvPr userDrawn="1"/>
            </p:nvSpPr>
            <p:spPr bwMode="auto">
              <a:xfrm>
                <a:off x="4631" y="3381"/>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 name="Rectangle 874"/>
              <p:cNvSpPr>
                <a:spLocks noChangeArrowheads="1"/>
              </p:cNvSpPr>
              <p:nvPr userDrawn="1"/>
            </p:nvSpPr>
            <p:spPr bwMode="auto">
              <a:xfrm>
                <a:off x="4686" y="3381"/>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 name="Rectangle 875"/>
              <p:cNvSpPr>
                <a:spLocks noChangeArrowheads="1"/>
              </p:cNvSpPr>
              <p:nvPr userDrawn="1"/>
            </p:nvSpPr>
            <p:spPr bwMode="auto">
              <a:xfrm>
                <a:off x="4765" y="3329"/>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 name="Rectangle 876"/>
              <p:cNvSpPr>
                <a:spLocks noChangeArrowheads="1"/>
              </p:cNvSpPr>
              <p:nvPr userDrawn="1"/>
            </p:nvSpPr>
            <p:spPr bwMode="auto">
              <a:xfrm>
                <a:off x="4820" y="332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 name="Rectangle 877"/>
              <p:cNvSpPr>
                <a:spLocks noChangeArrowheads="1"/>
              </p:cNvSpPr>
              <p:nvPr userDrawn="1"/>
            </p:nvSpPr>
            <p:spPr bwMode="auto">
              <a:xfrm>
                <a:off x="4765" y="3381"/>
                <a:ext cx="3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Rectangle 878"/>
              <p:cNvSpPr>
                <a:spLocks noChangeArrowheads="1"/>
              </p:cNvSpPr>
              <p:nvPr userDrawn="1"/>
            </p:nvSpPr>
            <p:spPr bwMode="auto">
              <a:xfrm>
                <a:off x="4820" y="3381"/>
                <a:ext cx="29"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 name="Rectangle 879"/>
              <p:cNvSpPr>
                <a:spLocks noChangeArrowheads="1"/>
              </p:cNvSpPr>
              <p:nvPr userDrawn="1"/>
            </p:nvSpPr>
            <p:spPr bwMode="auto">
              <a:xfrm>
                <a:off x="4497" y="3455"/>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 name="Rectangle 880"/>
              <p:cNvSpPr>
                <a:spLocks noChangeArrowheads="1"/>
              </p:cNvSpPr>
              <p:nvPr userDrawn="1"/>
            </p:nvSpPr>
            <p:spPr bwMode="auto">
              <a:xfrm>
                <a:off x="4552" y="3455"/>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2" name="Rectangle 881"/>
              <p:cNvSpPr>
                <a:spLocks noChangeArrowheads="1"/>
              </p:cNvSpPr>
              <p:nvPr userDrawn="1"/>
            </p:nvSpPr>
            <p:spPr bwMode="auto">
              <a:xfrm>
                <a:off x="4497" y="350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3" name="Rectangle 882"/>
              <p:cNvSpPr>
                <a:spLocks noChangeArrowheads="1"/>
              </p:cNvSpPr>
              <p:nvPr userDrawn="1"/>
            </p:nvSpPr>
            <p:spPr bwMode="auto">
              <a:xfrm>
                <a:off x="4552" y="350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4" name="Rectangle 883"/>
              <p:cNvSpPr>
                <a:spLocks noChangeArrowheads="1"/>
              </p:cNvSpPr>
              <p:nvPr userDrawn="1"/>
            </p:nvSpPr>
            <p:spPr bwMode="auto">
              <a:xfrm>
                <a:off x="4631" y="345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5" name="Rectangle 884"/>
              <p:cNvSpPr>
                <a:spLocks noChangeArrowheads="1"/>
              </p:cNvSpPr>
              <p:nvPr userDrawn="1"/>
            </p:nvSpPr>
            <p:spPr bwMode="auto">
              <a:xfrm>
                <a:off x="4686" y="3455"/>
                <a:ext cx="28"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6" name="Rectangle 885"/>
              <p:cNvSpPr>
                <a:spLocks noChangeArrowheads="1"/>
              </p:cNvSpPr>
              <p:nvPr userDrawn="1"/>
            </p:nvSpPr>
            <p:spPr bwMode="auto">
              <a:xfrm>
                <a:off x="4631" y="350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7" name="Rectangle 886"/>
              <p:cNvSpPr>
                <a:spLocks noChangeArrowheads="1"/>
              </p:cNvSpPr>
              <p:nvPr userDrawn="1"/>
            </p:nvSpPr>
            <p:spPr bwMode="auto">
              <a:xfrm>
                <a:off x="4686" y="3507"/>
                <a:ext cx="28"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8" name="Rectangle 887"/>
              <p:cNvSpPr>
                <a:spLocks noChangeArrowheads="1"/>
              </p:cNvSpPr>
              <p:nvPr userDrawn="1"/>
            </p:nvSpPr>
            <p:spPr bwMode="auto">
              <a:xfrm>
                <a:off x="4765" y="345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9" name="Rectangle 888"/>
              <p:cNvSpPr>
                <a:spLocks noChangeArrowheads="1"/>
              </p:cNvSpPr>
              <p:nvPr userDrawn="1"/>
            </p:nvSpPr>
            <p:spPr bwMode="auto">
              <a:xfrm>
                <a:off x="4820" y="3455"/>
                <a:ext cx="29"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0" name="Rectangle 889"/>
              <p:cNvSpPr>
                <a:spLocks noChangeArrowheads="1"/>
              </p:cNvSpPr>
              <p:nvPr userDrawn="1"/>
            </p:nvSpPr>
            <p:spPr bwMode="auto">
              <a:xfrm>
                <a:off x="4765" y="3507"/>
                <a:ext cx="3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1" name="Rectangle 890"/>
              <p:cNvSpPr>
                <a:spLocks noChangeArrowheads="1"/>
              </p:cNvSpPr>
              <p:nvPr userDrawn="1"/>
            </p:nvSpPr>
            <p:spPr bwMode="auto">
              <a:xfrm>
                <a:off x="4820" y="350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2" name="Oval 891"/>
              <p:cNvSpPr>
                <a:spLocks noChangeArrowheads="1"/>
              </p:cNvSpPr>
              <p:nvPr userDrawn="1"/>
            </p:nvSpPr>
            <p:spPr bwMode="auto">
              <a:xfrm>
                <a:off x="4272" y="3563"/>
                <a:ext cx="63" cy="117"/>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Oval 892"/>
              <p:cNvSpPr>
                <a:spLocks noChangeArrowheads="1"/>
              </p:cNvSpPr>
              <p:nvPr userDrawn="1"/>
            </p:nvSpPr>
            <p:spPr bwMode="auto">
              <a:xfrm>
                <a:off x="4232" y="3625"/>
                <a:ext cx="62" cy="81"/>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Oval 893"/>
              <p:cNvSpPr>
                <a:spLocks noChangeArrowheads="1"/>
              </p:cNvSpPr>
              <p:nvPr userDrawn="1"/>
            </p:nvSpPr>
            <p:spPr bwMode="auto">
              <a:xfrm>
                <a:off x="4301" y="3638"/>
                <a:ext cx="51" cy="6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Oval 894"/>
              <p:cNvSpPr>
                <a:spLocks noChangeArrowheads="1"/>
              </p:cNvSpPr>
              <p:nvPr userDrawn="1"/>
            </p:nvSpPr>
            <p:spPr bwMode="auto">
              <a:xfrm>
                <a:off x="4256" y="3694"/>
                <a:ext cx="68" cy="9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Oval 895"/>
              <p:cNvSpPr>
                <a:spLocks noChangeArrowheads="1"/>
              </p:cNvSpPr>
              <p:nvPr userDrawn="1"/>
            </p:nvSpPr>
            <p:spPr bwMode="auto">
              <a:xfrm>
                <a:off x="4264" y="3676"/>
                <a:ext cx="52" cy="4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Oval 896"/>
              <p:cNvSpPr>
                <a:spLocks noChangeArrowheads="1"/>
              </p:cNvSpPr>
              <p:nvPr userDrawn="1"/>
            </p:nvSpPr>
            <p:spPr bwMode="auto">
              <a:xfrm>
                <a:off x="4239" y="3695"/>
                <a:ext cx="34"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Oval 897"/>
              <p:cNvSpPr>
                <a:spLocks noChangeArrowheads="1"/>
              </p:cNvSpPr>
              <p:nvPr userDrawn="1"/>
            </p:nvSpPr>
            <p:spPr bwMode="auto">
              <a:xfrm>
                <a:off x="4300" y="3676"/>
                <a:ext cx="52" cy="7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Oval 898"/>
              <p:cNvSpPr>
                <a:spLocks noChangeArrowheads="1"/>
              </p:cNvSpPr>
              <p:nvPr userDrawn="1"/>
            </p:nvSpPr>
            <p:spPr bwMode="auto">
              <a:xfrm>
                <a:off x="4255" y="3602"/>
                <a:ext cx="33" cy="4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Oval 899"/>
              <p:cNvSpPr>
                <a:spLocks noChangeArrowheads="1"/>
              </p:cNvSpPr>
              <p:nvPr userDrawn="1"/>
            </p:nvSpPr>
            <p:spPr bwMode="auto">
              <a:xfrm>
                <a:off x="4316" y="3616"/>
                <a:ext cx="33" cy="4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Oval 900"/>
              <p:cNvSpPr>
                <a:spLocks noChangeArrowheads="1"/>
              </p:cNvSpPr>
              <p:nvPr userDrawn="1"/>
            </p:nvSpPr>
            <p:spPr bwMode="auto">
              <a:xfrm>
                <a:off x="4301" y="3724"/>
                <a:ext cx="33" cy="4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Rectangle 901"/>
              <p:cNvSpPr>
                <a:spLocks noChangeArrowheads="1"/>
              </p:cNvSpPr>
              <p:nvPr userDrawn="1"/>
            </p:nvSpPr>
            <p:spPr bwMode="auto">
              <a:xfrm>
                <a:off x="4291" y="3724"/>
                <a:ext cx="10" cy="149"/>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3" name="Oval 902"/>
              <p:cNvSpPr>
                <a:spLocks noChangeArrowheads="1"/>
              </p:cNvSpPr>
              <p:nvPr userDrawn="1"/>
            </p:nvSpPr>
            <p:spPr bwMode="auto">
              <a:xfrm>
                <a:off x="3130" y="3569"/>
                <a:ext cx="64" cy="117"/>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Oval 903"/>
              <p:cNvSpPr>
                <a:spLocks noChangeArrowheads="1"/>
              </p:cNvSpPr>
              <p:nvPr userDrawn="1"/>
            </p:nvSpPr>
            <p:spPr bwMode="auto">
              <a:xfrm>
                <a:off x="3091" y="3632"/>
                <a:ext cx="63" cy="8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Oval 904"/>
              <p:cNvSpPr>
                <a:spLocks noChangeArrowheads="1"/>
              </p:cNvSpPr>
              <p:nvPr userDrawn="1"/>
            </p:nvSpPr>
            <p:spPr bwMode="auto">
              <a:xfrm>
                <a:off x="3160" y="3644"/>
                <a:ext cx="51" cy="68"/>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Oval 905"/>
              <p:cNvSpPr>
                <a:spLocks noChangeArrowheads="1"/>
              </p:cNvSpPr>
              <p:nvPr userDrawn="1"/>
            </p:nvSpPr>
            <p:spPr bwMode="auto">
              <a:xfrm>
                <a:off x="3116" y="3700"/>
                <a:ext cx="66" cy="9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Oval 906"/>
              <p:cNvSpPr>
                <a:spLocks noChangeArrowheads="1"/>
              </p:cNvSpPr>
              <p:nvPr userDrawn="1"/>
            </p:nvSpPr>
            <p:spPr bwMode="auto">
              <a:xfrm>
                <a:off x="3122" y="3682"/>
                <a:ext cx="52" cy="49"/>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Oval 907"/>
              <p:cNvSpPr>
                <a:spLocks noChangeArrowheads="1"/>
              </p:cNvSpPr>
              <p:nvPr userDrawn="1"/>
            </p:nvSpPr>
            <p:spPr bwMode="auto">
              <a:xfrm>
                <a:off x="3099" y="3701"/>
                <a:ext cx="32"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Oval 908"/>
              <p:cNvSpPr>
                <a:spLocks noChangeArrowheads="1"/>
              </p:cNvSpPr>
              <p:nvPr userDrawn="1"/>
            </p:nvSpPr>
            <p:spPr bwMode="auto">
              <a:xfrm>
                <a:off x="3159" y="3682"/>
                <a:ext cx="53" cy="7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Oval 909"/>
              <p:cNvSpPr>
                <a:spLocks noChangeArrowheads="1"/>
              </p:cNvSpPr>
              <p:nvPr userDrawn="1"/>
            </p:nvSpPr>
            <p:spPr bwMode="auto">
              <a:xfrm>
                <a:off x="3114" y="3609"/>
                <a:ext cx="33"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Oval 910"/>
              <p:cNvSpPr>
                <a:spLocks noChangeArrowheads="1"/>
              </p:cNvSpPr>
              <p:nvPr userDrawn="1"/>
            </p:nvSpPr>
            <p:spPr bwMode="auto">
              <a:xfrm>
                <a:off x="3174" y="3623"/>
                <a:ext cx="34"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Oval 911"/>
              <p:cNvSpPr>
                <a:spLocks noChangeArrowheads="1"/>
              </p:cNvSpPr>
              <p:nvPr userDrawn="1"/>
            </p:nvSpPr>
            <p:spPr bwMode="auto">
              <a:xfrm>
                <a:off x="3161" y="3730"/>
                <a:ext cx="32" cy="4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Rectangle 912"/>
              <p:cNvSpPr>
                <a:spLocks noChangeArrowheads="1"/>
              </p:cNvSpPr>
              <p:nvPr userDrawn="1"/>
            </p:nvSpPr>
            <p:spPr bwMode="auto">
              <a:xfrm>
                <a:off x="3151" y="3730"/>
                <a:ext cx="10" cy="150"/>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4" name="Oval 913"/>
              <p:cNvSpPr>
                <a:spLocks noChangeArrowheads="1"/>
              </p:cNvSpPr>
              <p:nvPr userDrawn="1"/>
            </p:nvSpPr>
            <p:spPr bwMode="auto">
              <a:xfrm>
                <a:off x="2049" y="3476"/>
                <a:ext cx="78" cy="14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Oval 914"/>
              <p:cNvSpPr>
                <a:spLocks noChangeArrowheads="1"/>
              </p:cNvSpPr>
              <p:nvPr userDrawn="1"/>
            </p:nvSpPr>
            <p:spPr bwMode="auto">
              <a:xfrm>
                <a:off x="2000" y="3553"/>
                <a:ext cx="77" cy="100"/>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Oval 915"/>
              <p:cNvSpPr>
                <a:spLocks noChangeArrowheads="1"/>
              </p:cNvSpPr>
              <p:nvPr userDrawn="1"/>
            </p:nvSpPr>
            <p:spPr bwMode="auto">
              <a:xfrm>
                <a:off x="2085" y="3570"/>
                <a:ext cx="64" cy="83"/>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Oval 916"/>
              <p:cNvSpPr>
                <a:spLocks noChangeArrowheads="1"/>
              </p:cNvSpPr>
              <p:nvPr userDrawn="1"/>
            </p:nvSpPr>
            <p:spPr bwMode="auto">
              <a:xfrm>
                <a:off x="2029" y="3639"/>
                <a:ext cx="83" cy="112"/>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Oval 917"/>
              <p:cNvSpPr>
                <a:spLocks noChangeArrowheads="1"/>
              </p:cNvSpPr>
              <p:nvPr userDrawn="1"/>
            </p:nvSpPr>
            <p:spPr bwMode="auto">
              <a:xfrm>
                <a:off x="2038" y="3617"/>
                <a:ext cx="65" cy="61"/>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Oval 918"/>
              <p:cNvSpPr>
                <a:spLocks noChangeArrowheads="1"/>
              </p:cNvSpPr>
              <p:nvPr userDrawn="1"/>
            </p:nvSpPr>
            <p:spPr bwMode="auto">
              <a:xfrm>
                <a:off x="2008" y="3640"/>
                <a:ext cx="42" cy="55"/>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Oval 919"/>
              <p:cNvSpPr>
                <a:spLocks noChangeArrowheads="1"/>
              </p:cNvSpPr>
              <p:nvPr userDrawn="1"/>
            </p:nvSpPr>
            <p:spPr bwMode="auto">
              <a:xfrm>
                <a:off x="2084" y="3617"/>
                <a:ext cx="65" cy="87"/>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Oval 920"/>
              <p:cNvSpPr>
                <a:spLocks noChangeArrowheads="1"/>
              </p:cNvSpPr>
              <p:nvPr userDrawn="1"/>
            </p:nvSpPr>
            <p:spPr bwMode="auto">
              <a:xfrm>
                <a:off x="2028" y="3525"/>
                <a:ext cx="41"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Oval 921"/>
              <p:cNvSpPr>
                <a:spLocks noChangeArrowheads="1"/>
              </p:cNvSpPr>
              <p:nvPr userDrawn="1"/>
            </p:nvSpPr>
            <p:spPr bwMode="auto">
              <a:xfrm>
                <a:off x="2103" y="3541"/>
                <a:ext cx="42" cy="56"/>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Oval 922"/>
              <p:cNvSpPr>
                <a:spLocks noChangeArrowheads="1"/>
              </p:cNvSpPr>
              <p:nvPr userDrawn="1"/>
            </p:nvSpPr>
            <p:spPr bwMode="auto">
              <a:xfrm>
                <a:off x="2086" y="3677"/>
                <a:ext cx="40" cy="54"/>
              </a:xfrm>
              <a:prstGeom prst="ellipse">
                <a:avLst/>
              </a:prstGeom>
              <a:solidFill>
                <a:srgbClr val="BCD4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Rectangle 923"/>
              <p:cNvSpPr>
                <a:spLocks noChangeArrowheads="1"/>
              </p:cNvSpPr>
              <p:nvPr userDrawn="1"/>
            </p:nvSpPr>
            <p:spPr bwMode="auto">
              <a:xfrm>
                <a:off x="2073" y="3677"/>
                <a:ext cx="13" cy="185"/>
              </a:xfrm>
              <a:prstGeom prst="rect">
                <a:avLst/>
              </a:prstGeom>
              <a:solidFill>
                <a:srgbClr val="BCD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5" name="Freeform 924"/>
              <p:cNvSpPr/>
              <p:nvPr userDrawn="1"/>
            </p:nvSpPr>
            <p:spPr bwMode="auto">
              <a:xfrm>
                <a:off x="7161" y="1818"/>
                <a:ext cx="399" cy="2092"/>
              </a:xfrm>
              <a:custGeom>
                <a:avLst/>
                <a:gdLst>
                  <a:gd name="T0" fmla="*/ 399 w 399"/>
                  <a:gd name="T1" fmla="*/ 427 h 2092"/>
                  <a:gd name="T2" fmla="*/ 0 w 399"/>
                  <a:gd name="T3" fmla="*/ 0 h 2092"/>
                  <a:gd name="T4" fmla="*/ 0 w 399"/>
                  <a:gd name="T5" fmla="*/ 2092 h 2092"/>
                  <a:gd name="T6" fmla="*/ 399 w 399"/>
                  <a:gd name="T7" fmla="*/ 2092 h 2092"/>
                  <a:gd name="T8" fmla="*/ 399 w 399"/>
                  <a:gd name="T9" fmla="*/ 427 h 2092"/>
                </a:gdLst>
                <a:ahLst/>
                <a:cxnLst>
                  <a:cxn ang="0">
                    <a:pos x="T0" y="T1"/>
                  </a:cxn>
                  <a:cxn ang="0">
                    <a:pos x="T2" y="T3"/>
                  </a:cxn>
                  <a:cxn ang="0">
                    <a:pos x="T4" y="T5"/>
                  </a:cxn>
                  <a:cxn ang="0">
                    <a:pos x="T6" y="T7"/>
                  </a:cxn>
                  <a:cxn ang="0">
                    <a:pos x="T8" y="T9"/>
                  </a:cxn>
                </a:cxnLst>
                <a:rect l="0" t="0" r="r" b="b"/>
                <a:pathLst>
                  <a:path w="399" h="2092">
                    <a:moveTo>
                      <a:pt x="399" y="427"/>
                    </a:moveTo>
                    <a:lnTo>
                      <a:pt x="0" y="0"/>
                    </a:lnTo>
                    <a:lnTo>
                      <a:pt x="0" y="2092"/>
                    </a:lnTo>
                    <a:lnTo>
                      <a:pt x="399" y="2092"/>
                    </a:lnTo>
                    <a:lnTo>
                      <a:pt x="399" y="427"/>
                    </a:lnTo>
                    <a:close/>
                  </a:path>
                </a:pathLst>
              </a:cu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Rectangle 925"/>
              <p:cNvSpPr>
                <a:spLocks noChangeArrowheads="1"/>
              </p:cNvSpPr>
              <p:nvPr userDrawn="1"/>
            </p:nvSpPr>
            <p:spPr bwMode="auto">
              <a:xfrm>
                <a:off x="7224" y="2753"/>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7" name="Rectangle 926"/>
              <p:cNvSpPr>
                <a:spLocks noChangeArrowheads="1"/>
              </p:cNvSpPr>
              <p:nvPr userDrawn="1"/>
            </p:nvSpPr>
            <p:spPr bwMode="auto">
              <a:xfrm>
                <a:off x="7224" y="2785"/>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8" name="Rectangle 927"/>
              <p:cNvSpPr>
                <a:spLocks noChangeArrowheads="1"/>
              </p:cNvSpPr>
              <p:nvPr userDrawn="1"/>
            </p:nvSpPr>
            <p:spPr bwMode="auto">
              <a:xfrm>
                <a:off x="7224" y="281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9" name="Rectangle 928"/>
              <p:cNvSpPr>
                <a:spLocks noChangeArrowheads="1"/>
              </p:cNvSpPr>
              <p:nvPr userDrawn="1"/>
            </p:nvSpPr>
            <p:spPr bwMode="auto">
              <a:xfrm>
                <a:off x="7224" y="2848"/>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0" name="Rectangle 929"/>
              <p:cNvSpPr>
                <a:spLocks noChangeArrowheads="1"/>
              </p:cNvSpPr>
              <p:nvPr userDrawn="1"/>
            </p:nvSpPr>
            <p:spPr bwMode="auto">
              <a:xfrm>
                <a:off x="7224" y="2880"/>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1" name="Rectangle 930"/>
              <p:cNvSpPr>
                <a:spLocks noChangeArrowheads="1"/>
              </p:cNvSpPr>
              <p:nvPr userDrawn="1"/>
            </p:nvSpPr>
            <p:spPr bwMode="auto">
              <a:xfrm>
                <a:off x="7224" y="2911"/>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2" name="Rectangle 931"/>
              <p:cNvSpPr>
                <a:spLocks noChangeArrowheads="1"/>
              </p:cNvSpPr>
              <p:nvPr userDrawn="1"/>
            </p:nvSpPr>
            <p:spPr bwMode="auto">
              <a:xfrm>
                <a:off x="7224" y="2943"/>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3" name="Rectangle 932"/>
              <p:cNvSpPr>
                <a:spLocks noChangeArrowheads="1"/>
              </p:cNvSpPr>
              <p:nvPr userDrawn="1"/>
            </p:nvSpPr>
            <p:spPr bwMode="auto">
              <a:xfrm>
                <a:off x="7224" y="2975"/>
                <a:ext cx="180"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4" name="Rectangle 933"/>
              <p:cNvSpPr>
                <a:spLocks noChangeArrowheads="1"/>
              </p:cNvSpPr>
              <p:nvPr userDrawn="1"/>
            </p:nvSpPr>
            <p:spPr bwMode="auto">
              <a:xfrm>
                <a:off x="7224" y="300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5" name="Rectangle 934"/>
              <p:cNvSpPr>
                <a:spLocks noChangeArrowheads="1"/>
              </p:cNvSpPr>
              <p:nvPr userDrawn="1"/>
            </p:nvSpPr>
            <p:spPr bwMode="auto">
              <a:xfrm>
                <a:off x="7224" y="3037"/>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6" name="Rectangle 935"/>
              <p:cNvSpPr>
                <a:spLocks noChangeArrowheads="1"/>
              </p:cNvSpPr>
              <p:nvPr userDrawn="1"/>
            </p:nvSpPr>
            <p:spPr bwMode="auto">
              <a:xfrm>
                <a:off x="7224" y="3070"/>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7" name="Rectangle 936"/>
              <p:cNvSpPr>
                <a:spLocks noChangeArrowheads="1"/>
              </p:cNvSpPr>
              <p:nvPr userDrawn="1"/>
            </p:nvSpPr>
            <p:spPr bwMode="auto">
              <a:xfrm>
                <a:off x="7224" y="3101"/>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8" name="Rectangle 937"/>
              <p:cNvSpPr>
                <a:spLocks noChangeArrowheads="1"/>
              </p:cNvSpPr>
              <p:nvPr userDrawn="1"/>
            </p:nvSpPr>
            <p:spPr bwMode="auto">
              <a:xfrm>
                <a:off x="7224" y="3132"/>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9" name="Rectangle 938"/>
              <p:cNvSpPr>
                <a:spLocks noChangeArrowheads="1"/>
              </p:cNvSpPr>
              <p:nvPr userDrawn="1"/>
            </p:nvSpPr>
            <p:spPr bwMode="auto">
              <a:xfrm>
                <a:off x="7224" y="3165"/>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0" name="Rectangle 939"/>
              <p:cNvSpPr>
                <a:spLocks noChangeArrowheads="1"/>
              </p:cNvSpPr>
              <p:nvPr userDrawn="1"/>
            </p:nvSpPr>
            <p:spPr bwMode="auto">
              <a:xfrm>
                <a:off x="7224" y="319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 name="Rectangle 940"/>
              <p:cNvSpPr>
                <a:spLocks noChangeArrowheads="1"/>
              </p:cNvSpPr>
              <p:nvPr userDrawn="1"/>
            </p:nvSpPr>
            <p:spPr bwMode="auto">
              <a:xfrm>
                <a:off x="7224" y="3228"/>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 name="Rectangle 941"/>
              <p:cNvSpPr>
                <a:spLocks noChangeArrowheads="1"/>
              </p:cNvSpPr>
              <p:nvPr userDrawn="1"/>
            </p:nvSpPr>
            <p:spPr bwMode="auto">
              <a:xfrm>
                <a:off x="7224" y="3260"/>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 name="Rectangle 942"/>
              <p:cNvSpPr>
                <a:spLocks noChangeArrowheads="1"/>
              </p:cNvSpPr>
              <p:nvPr userDrawn="1"/>
            </p:nvSpPr>
            <p:spPr bwMode="auto">
              <a:xfrm>
                <a:off x="7224" y="3291"/>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4" name="Rectangle 943"/>
              <p:cNvSpPr>
                <a:spLocks noChangeArrowheads="1"/>
              </p:cNvSpPr>
              <p:nvPr userDrawn="1"/>
            </p:nvSpPr>
            <p:spPr bwMode="auto">
              <a:xfrm>
                <a:off x="7224" y="3323"/>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5" name="Rectangle 944"/>
              <p:cNvSpPr>
                <a:spLocks noChangeArrowheads="1"/>
              </p:cNvSpPr>
              <p:nvPr userDrawn="1"/>
            </p:nvSpPr>
            <p:spPr bwMode="auto">
              <a:xfrm>
                <a:off x="7224" y="3355"/>
                <a:ext cx="18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6" name="Rectangle 945"/>
              <p:cNvSpPr>
                <a:spLocks noChangeArrowheads="1"/>
              </p:cNvSpPr>
              <p:nvPr userDrawn="1"/>
            </p:nvSpPr>
            <p:spPr bwMode="auto">
              <a:xfrm>
                <a:off x="7224" y="3386"/>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7" name="Rectangle 946"/>
              <p:cNvSpPr>
                <a:spLocks noChangeArrowheads="1"/>
              </p:cNvSpPr>
              <p:nvPr userDrawn="1"/>
            </p:nvSpPr>
            <p:spPr bwMode="auto">
              <a:xfrm>
                <a:off x="7224" y="3418"/>
                <a:ext cx="180"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20" name="Rectangle 958"/>
            <p:cNvSpPr>
              <a:spLocks noChangeArrowheads="1"/>
            </p:cNvSpPr>
            <p:nvPr userDrawn="1"/>
          </p:nvSpPr>
          <p:spPr bwMode="auto">
            <a:xfrm>
              <a:off x="1588" y="6176963"/>
              <a:ext cx="12188825" cy="119063"/>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Rectangle 1042"/>
            <p:cNvSpPr>
              <a:spLocks noChangeArrowheads="1"/>
            </p:cNvSpPr>
            <p:nvPr userDrawn="1"/>
          </p:nvSpPr>
          <p:spPr bwMode="auto">
            <a:xfrm>
              <a:off x="1588" y="6296025"/>
              <a:ext cx="12188825" cy="182563"/>
            </a:xfrm>
            <a:prstGeom prst="rect">
              <a:avLst/>
            </a:prstGeom>
            <a:solidFill>
              <a:srgbClr val="5BBA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1089"/>
            <p:cNvSpPr>
              <a:spLocks noChangeArrowheads="1"/>
            </p:cNvSpPr>
            <p:nvPr userDrawn="1"/>
          </p:nvSpPr>
          <p:spPr bwMode="auto">
            <a:xfrm>
              <a:off x="1588" y="6478588"/>
              <a:ext cx="12188825" cy="22701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Rectangle 1141"/>
            <p:cNvSpPr>
              <a:spLocks noChangeArrowheads="1"/>
            </p:cNvSpPr>
            <p:nvPr userDrawn="1"/>
          </p:nvSpPr>
          <p:spPr bwMode="auto">
            <a:xfrm>
              <a:off x="1588" y="6664325"/>
              <a:ext cx="12188825" cy="22542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24" name="组合 23"/>
            <p:cNvGrpSpPr/>
            <p:nvPr userDrawn="1"/>
          </p:nvGrpSpPr>
          <p:grpSpPr>
            <a:xfrm>
              <a:off x="3538538" y="3114675"/>
              <a:ext cx="8570913" cy="3738563"/>
              <a:chOff x="3538538" y="3114675"/>
              <a:chExt cx="8570913" cy="3738563"/>
            </a:xfrm>
          </p:grpSpPr>
          <p:sp>
            <p:nvSpPr>
              <p:cNvPr id="25" name="Rectangle 948"/>
              <p:cNvSpPr>
                <a:spLocks noChangeArrowheads="1"/>
              </p:cNvSpPr>
              <p:nvPr userDrawn="1"/>
            </p:nvSpPr>
            <p:spPr bwMode="auto">
              <a:xfrm>
                <a:off x="11468101" y="547528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 name="Rectangle 949"/>
              <p:cNvSpPr>
                <a:spLocks noChangeArrowheads="1"/>
              </p:cNvSpPr>
              <p:nvPr userDrawn="1"/>
            </p:nvSpPr>
            <p:spPr bwMode="auto">
              <a:xfrm>
                <a:off x="11468101" y="365442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Rectangle 950"/>
              <p:cNvSpPr>
                <a:spLocks noChangeArrowheads="1"/>
              </p:cNvSpPr>
              <p:nvPr userDrawn="1"/>
            </p:nvSpPr>
            <p:spPr bwMode="auto">
              <a:xfrm>
                <a:off x="11468101" y="370522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Rectangle 951"/>
              <p:cNvSpPr>
                <a:spLocks noChangeArrowheads="1"/>
              </p:cNvSpPr>
              <p:nvPr userDrawn="1"/>
            </p:nvSpPr>
            <p:spPr bwMode="auto">
              <a:xfrm>
                <a:off x="11468101" y="37544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952"/>
              <p:cNvSpPr>
                <a:spLocks noChangeArrowheads="1"/>
              </p:cNvSpPr>
              <p:nvPr userDrawn="1"/>
            </p:nvSpPr>
            <p:spPr bwMode="auto">
              <a:xfrm>
                <a:off x="11468101" y="38052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Rectangle 953"/>
              <p:cNvSpPr>
                <a:spLocks noChangeArrowheads="1"/>
              </p:cNvSpPr>
              <p:nvPr userDrawn="1"/>
            </p:nvSpPr>
            <p:spPr bwMode="auto">
              <a:xfrm>
                <a:off x="11468101" y="385603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Rectangle 954"/>
              <p:cNvSpPr>
                <a:spLocks noChangeArrowheads="1"/>
              </p:cNvSpPr>
              <p:nvPr userDrawn="1"/>
            </p:nvSpPr>
            <p:spPr bwMode="auto">
              <a:xfrm>
                <a:off x="11468101" y="39052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Rectangle 955"/>
              <p:cNvSpPr>
                <a:spLocks noChangeArrowheads="1"/>
              </p:cNvSpPr>
              <p:nvPr userDrawn="1"/>
            </p:nvSpPr>
            <p:spPr bwMode="auto">
              <a:xfrm>
                <a:off x="11468101" y="39560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Rectangle 956"/>
              <p:cNvSpPr>
                <a:spLocks noChangeArrowheads="1"/>
              </p:cNvSpPr>
              <p:nvPr userDrawn="1"/>
            </p:nvSpPr>
            <p:spPr bwMode="auto">
              <a:xfrm>
                <a:off x="11468101" y="41068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957"/>
              <p:cNvSpPr>
                <a:spLocks noChangeArrowheads="1"/>
              </p:cNvSpPr>
              <p:nvPr userDrawn="1"/>
            </p:nvSpPr>
            <p:spPr bwMode="auto">
              <a:xfrm>
                <a:off x="11468101" y="420846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Freeform 959"/>
              <p:cNvSpPr/>
              <p:nvPr userDrawn="1"/>
            </p:nvSpPr>
            <p:spPr bwMode="auto">
              <a:xfrm>
                <a:off x="10182226" y="3525838"/>
                <a:ext cx="633413" cy="2651125"/>
              </a:xfrm>
              <a:custGeom>
                <a:avLst/>
                <a:gdLst>
                  <a:gd name="T0" fmla="*/ 399 w 399"/>
                  <a:gd name="T1" fmla="*/ 0 h 1670"/>
                  <a:gd name="T2" fmla="*/ 0 w 399"/>
                  <a:gd name="T3" fmla="*/ 378 h 1670"/>
                  <a:gd name="T4" fmla="*/ 0 w 399"/>
                  <a:gd name="T5" fmla="*/ 378 h 1670"/>
                  <a:gd name="T6" fmla="*/ 0 w 399"/>
                  <a:gd name="T7" fmla="*/ 1670 h 1670"/>
                  <a:gd name="T8" fmla="*/ 399 w 399"/>
                  <a:gd name="T9" fmla="*/ 1670 h 1670"/>
                  <a:gd name="T10" fmla="*/ 399 w 399"/>
                  <a:gd name="T11" fmla="*/ 0 h 1670"/>
                </a:gdLst>
                <a:ahLst/>
                <a:cxnLst>
                  <a:cxn ang="0">
                    <a:pos x="T0" y="T1"/>
                  </a:cxn>
                  <a:cxn ang="0">
                    <a:pos x="T2" y="T3"/>
                  </a:cxn>
                  <a:cxn ang="0">
                    <a:pos x="T4" y="T5"/>
                  </a:cxn>
                  <a:cxn ang="0">
                    <a:pos x="T6" y="T7"/>
                  </a:cxn>
                  <a:cxn ang="0">
                    <a:pos x="T8" y="T9"/>
                  </a:cxn>
                  <a:cxn ang="0">
                    <a:pos x="T10" y="T11"/>
                  </a:cxn>
                </a:cxnLst>
                <a:rect l="0" t="0" r="r" b="b"/>
                <a:pathLst>
                  <a:path w="399" h="1670">
                    <a:moveTo>
                      <a:pt x="399" y="0"/>
                    </a:moveTo>
                    <a:lnTo>
                      <a:pt x="0" y="378"/>
                    </a:lnTo>
                    <a:lnTo>
                      <a:pt x="0" y="378"/>
                    </a:lnTo>
                    <a:lnTo>
                      <a:pt x="0" y="1670"/>
                    </a:lnTo>
                    <a:lnTo>
                      <a:pt x="399" y="1670"/>
                    </a:lnTo>
                    <a:lnTo>
                      <a:pt x="399" y="0"/>
                    </a:lnTo>
                    <a:close/>
                  </a:path>
                </a:pathLst>
              </a:cu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Rectangle 960"/>
              <p:cNvSpPr>
                <a:spLocks noChangeArrowheads="1"/>
              </p:cNvSpPr>
              <p:nvPr userDrawn="1"/>
            </p:nvSpPr>
            <p:spPr bwMode="auto">
              <a:xfrm>
                <a:off x="10277476" y="433228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Rectangle 961"/>
              <p:cNvSpPr>
                <a:spLocks noChangeArrowheads="1"/>
              </p:cNvSpPr>
              <p:nvPr userDrawn="1"/>
            </p:nvSpPr>
            <p:spPr bwMode="auto">
              <a:xfrm>
                <a:off x="10277476" y="43815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Rectangle 962"/>
              <p:cNvSpPr>
                <a:spLocks noChangeArrowheads="1"/>
              </p:cNvSpPr>
              <p:nvPr userDrawn="1"/>
            </p:nvSpPr>
            <p:spPr bwMode="auto">
              <a:xfrm>
                <a:off x="10277476" y="443388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Rectangle 963"/>
              <p:cNvSpPr>
                <a:spLocks noChangeArrowheads="1"/>
              </p:cNvSpPr>
              <p:nvPr userDrawn="1"/>
            </p:nvSpPr>
            <p:spPr bwMode="auto">
              <a:xfrm>
                <a:off x="10277476" y="44831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Rectangle 964"/>
              <p:cNvSpPr>
                <a:spLocks noChangeArrowheads="1"/>
              </p:cNvSpPr>
              <p:nvPr userDrawn="1"/>
            </p:nvSpPr>
            <p:spPr bwMode="auto">
              <a:xfrm>
                <a:off x="10277476" y="453390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 name="Rectangle 965"/>
              <p:cNvSpPr>
                <a:spLocks noChangeArrowheads="1"/>
              </p:cNvSpPr>
              <p:nvPr userDrawn="1"/>
            </p:nvSpPr>
            <p:spPr bwMode="auto">
              <a:xfrm>
                <a:off x="10277476" y="458470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 name="Rectangle 966"/>
              <p:cNvSpPr>
                <a:spLocks noChangeArrowheads="1"/>
              </p:cNvSpPr>
              <p:nvPr userDrawn="1"/>
            </p:nvSpPr>
            <p:spPr bwMode="auto">
              <a:xfrm>
                <a:off x="10277476" y="463391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Rectangle 967"/>
              <p:cNvSpPr>
                <a:spLocks noChangeArrowheads="1"/>
              </p:cNvSpPr>
              <p:nvPr userDrawn="1"/>
            </p:nvSpPr>
            <p:spPr bwMode="auto">
              <a:xfrm>
                <a:off x="10277476" y="46847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Rectangle 968"/>
              <p:cNvSpPr>
                <a:spLocks noChangeArrowheads="1"/>
              </p:cNvSpPr>
              <p:nvPr userDrawn="1"/>
            </p:nvSpPr>
            <p:spPr bwMode="auto">
              <a:xfrm>
                <a:off x="10277476" y="47355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Rectangle 969"/>
              <p:cNvSpPr>
                <a:spLocks noChangeArrowheads="1"/>
              </p:cNvSpPr>
              <p:nvPr userDrawn="1"/>
            </p:nvSpPr>
            <p:spPr bwMode="auto">
              <a:xfrm>
                <a:off x="10277476" y="478472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 name="Rectangle 970"/>
              <p:cNvSpPr>
                <a:spLocks noChangeArrowheads="1"/>
              </p:cNvSpPr>
              <p:nvPr userDrawn="1"/>
            </p:nvSpPr>
            <p:spPr bwMode="auto">
              <a:xfrm>
                <a:off x="10277476" y="483552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Rectangle 971"/>
              <p:cNvSpPr>
                <a:spLocks noChangeArrowheads="1"/>
              </p:cNvSpPr>
              <p:nvPr userDrawn="1"/>
            </p:nvSpPr>
            <p:spPr bwMode="auto">
              <a:xfrm>
                <a:off x="10277476" y="488632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 name="Rectangle 972"/>
              <p:cNvSpPr>
                <a:spLocks noChangeArrowheads="1"/>
              </p:cNvSpPr>
              <p:nvPr userDrawn="1"/>
            </p:nvSpPr>
            <p:spPr bwMode="auto">
              <a:xfrm>
                <a:off x="10277476" y="49355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Rectangle 973"/>
              <p:cNvSpPr>
                <a:spLocks noChangeArrowheads="1"/>
              </p:cNvSpPr>
              <p:nvPr userDrawn="1"/>
            </p:nvSpPr>
            <p:spPr bwMode="auto">
              <a:xfrm>
                <a:off x="10277476" y="49863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Rectangle 974"/>
              <p:cNvSpPr>
                <a:spLocks noChangeArrowheads="1"/>
              </p:cNvSpPr>
              <p:nvPr userDrawn="1"/>
            </p:nvSpPr>
            <p:spPr bwMode="auto">
              <a:xfrm>
                <a:off x="10277476" y="50355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Rectangle 975"/>
              <p:cNvSpPr>
                <a:spLocks noChangeArrowheads="1"/>
              </p:cNvSpPr>
              <p:nvPr userDrawn="1"/>
            </p:nvSpPr>
            <p:spPr bwMode="auto">
              <a:xfrm>
                <a:off x="10277476" y="5087938"/>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 name="Rectangle 976"/>
              <p:cNvSpPr>
                <a:spLocks noChangeArrowheads="1"/>
              </p:cNvSpPr>
              <p:nvPr userDrawn="1"/>
            </p:nvSpPr>
            <p:spPr bwMode="auto">
              <a:xfrm>
                <a:off x="10277476" y="51371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 name="Rectangle 977"/>
              <p:cNvSpPr>
                <a:spLocks noChangeArrowheads="1"/>
              </p:cNvSpPr>
              <p:nvPr userDrawn="1"/>
            </p:nvSpPr>
            <p:spPr bwMode="auto">
              <a:xfrm>
                <a:off x="10277476" y="51863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Rectangle 978"/>
              <p:cNvSpPr>
                <a:spLocks noChangeArrowheads="1"/>
              </p:cNvSpPr>
              <p:nvPr userDrawn="1"/>
            </p:nvSpPr>
            <p:spPr bwMode="auto">
              <a:xfrm>
                <a:off x="10277476" y="5238750"/>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Rectangle 979"/>
              <p:cNvSpPr>
                <a:spLocks noChangeArrowheads="1"/>
              </p:cNvSpPr>
              <p:nvPr userDrawn="1"/>
            </p:nvSpPr>
            <p:spPr bwMode="auto">
              <a:xfrm>
                <a:off x="10277476" y="52879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980"/>
              <p:cNvSpPr>
                <a:spLocks noChangeArrowheads="1"/>
              </p:cNvSpPr>
              <p:nvPr userDrawn="1"/>
            </p:nvSpPr>
            <p:spPr bwMode="auto">
              <a:xfrm>
                <a:off x="10277476" y="533717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Rectangle 981"/>
              <p:cNvSpPr>
                <a:spLocks noChangeArrowheads="1"/>
              </p:cNvSpPr>
              <p:nvPr userDrawn="1"/>
            </p:nvSpPr>
            <p:spPr bwMode="auto">
              <a:xfrm>
                <a:off x="10277476" y="5389563"/>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Rectangle 982"/>
              <p:cNvSpPr>
                <a:spLocks noChangeArrowheads="1"/>
              </p:cNvSpPr>
              <p:nvPr userDrawn="1"/>
            </p:nvSpPr>
            <p:spPr bwMode="auto">
              <a:xfrm>
                <a:off x="10277476" y="543877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Rectangle 983"/>
              <p:cNvSpPr>
                <a:spLocks noChangeArrowheads="1"/>
              </p:cNvSpPr>
              <p:nvPr userDrawn="1"/>
            </p:nvSpPr>
            <p:spPr bwMode="auto">
              <a:xfrm>
                <a:off x="10594976" y="4332288"/>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Rectangle 984"/>
              <p:cNvSpPr>
                <a:spLocks noChangeArrowheads="1"/>
              </p:cNvSpPr>
              <p:nvPr userDrawn="1"/>
            </p:nvSpPr>
            <p:spPr bwMode="auto">
              <a:xfrm>
                <a:off x="10594976" y="4381500"/>
                <a:ext cx="25400"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 name="Rectangle 985"/>
              <p:cNvSpPr>
                <a:spLocks noChangeArrowheads="1"/>
              </p:cNvSpPr>
              <p:nvPr userDrawn="1"/>
            </p:nvSpPr>
            <p:spPr bwMode="auto">
              <a:xfrm>
                <a:off x="10594976" y="4433888"/>
                <a:ext cx="2540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 name="Rectangle 986"/>
              <p:cNvSpPr>
                <a:spLocks noChangeArrowheads="1"/>
              </p:cNvSpPr>
              <p:nvPr userDrawn="1"/>
            </p:nvSpPr>
            <p:spPr bwMode="auto">
              <a:xfrm>
                <a:off x="10594976" y="4483100"/>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 name="Rectangle 987"/>
              <p:cNvSpPr>
                <a:spLocks noChangeArrowheads="1"/>
              </p:cNvSpPr>
              <p:nvPr userDrawn="1"/>
            </p:nvSpPr>
            <p:spPr bwMode="auto">
              <a:xfrm>
                <a:off x="10594976" y="4532313"/>
                <a:ext cx="25400"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Rectangle 988"/>
              <p:cNvSpPr>
                <a:spLocks noChangeArrowheads="1"/>
              </p:cNvSpPr>
              <p:nvPr userDrawn="1"/>
            </p:nvSpPr>
            <p:spPr bwMode="auto">
              <a:xfrm>
                <a:off x="10594976" y="4584700"/>
                <a:ext cx="2540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 name="Rectangle 989"/>
              <p:cNvSpPr>
                <a:spLocks noChangeArrowheads="1"/>
              </p:cNvSpPr>
              <p:nvPr userDrawn="1"/>
            </p:nvSpPr>
            <p:spPr bwMode="auto">
              <a:xfrm>
                <a:off x="10594976" y="4633913"/>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 name="Rectangle 990"/>
              <p:cNvSpPr>
                <a:spLocks noChangeArrowheads="1"/>
              </p:cNvSpPr>
              <p:nvPr userDrawn="1"/>
            </p:nvSpPr>
            <p:spPr bwMode="auto">
              <a:xfrm>
                <a:off x="10594976" y="4684713"/>
                <a:ext cx="254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 name="Rectangle 991"/>
              <p:cNvSpPr>
                <a:spLocks noChangeArrowheads="1"/>
              </p:cNvSpPr>
              <p:nvPr userDrawn="1"/>
            </p:nvSpPr>
            <p:spPr bwMode="auto">
              <a:xfrm>
                <a:off x="10594976" y="4735513"/>
                <a:ext cx="2540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 name="Oval 992"/>
              <p:cNvSpPr>
                <a:spLocks noChangeArrowheads="1"/>
              </p:cNvSpPr>
              <p:nvPr userDrawn="1"/>
            </p:nvSpPr>
            <p:spPr bwMode="auto">
              <a:xfrm>
                <a:off x="7842251" y="5676900"/>
                <a:ext cx="117475" cy="21907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993"/>
              <p:cNvSpPr>
                <a:spLocks noChangeArrowheads="1"/>
              </p:cNvSpPr>
              <p:nvPr userDrawn="1"/>
            </p:nvSpPr>
            <p:spPr bwMode="auto">
              <a:xfrm>
                <a:off x="7769226" y="5792788"/>
                <a:ext cx="114300" cy="14922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Oval 994"/>
              <p:cNvSpPr>
                <a:spLocks noChangeArrowheads="1"/>
              </p:cNvSpPr>
              <p:nvPr userDrawn="1"/>
            </p:nvSpPr>
            <p:spPr bwMode="auto">
              <a:xfrm>
                <a:off x="7896226" y="5818188"/>
                <a:ext cx="95250" cy="12382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995"/>
              <p:cNvSpPr>
                <a:spLocks noChangeArrowheads="1"/>
              </p:cNvSpPr>
              <p:nvPr userDrawn="1"/>
            </p:nvSpPr>
            <p:spPr bwMode="auto">
              <a:xfrm>
                <a:off x="7813676" y="5919788"/>
                <a:ext cx="125413" cy="169863"/>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996"/>
              <p:cNvSpPr>
                <a:spLocks noChangeArrowheads="1"/>
              </p:cNvSpPr>
              <p:nvPr userDrawn="1"/>
            </p:nvSpPr>
            <p:spPr bwMode="auto">
              <a:xfrm>
                <a:off x="7826376" y="5888038"/>
                <a:ext cx="98425" cy="9207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997"/>
              <p:cNvSpPr>
                <a:spLocks noChangeArrowheads="1"/>
              </p:cNvSpPr>
              <p:nvPr userDrawn="1"/>
            </p:nvSpPr>
            <p:spPr bwMode="auto">
              <a:xfrm>
                <a:off x="7783513" y="5922963"/>
                <a:ext cx="60325"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998"/>
              <p:cNvSpPr>
                <a:spLocks noChangeArrowheads="1"/>
              </p:cNvSpPr>
              <p:nvPr userDrawn="1"/>
            </p:nvSpPr>
            <p:spPr bwMode="auto">
              <a:xfrm>
                <a:off x="7894638" y="5888038"/>
                <a:ext cx="98425" cy="130175"/>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Oval 999"/>
              <p:cNvSpPr>
                <a:spLocks noChangeArrowheads="1"/>
              </p:cNvSpPr>
              <p:nvPr userDrawn="1"/>
            </p:nvSpPr>
            <p:spPr bwMode="auto">
              <a:xfrm>
                <a:off x="7810501" y="5751513"/>
                <a:ext cx="61913"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Oval 1000"/>
              <p:cNvSpPr>
                <a:spLocks noChangeArrowheads="1"/>
              </p:cNvSpPr>
              <p:nvPr userDrawn="1"/>
            </p:nvSpPr>
            <p:spPr bwMode="auto">
              <a:xfrm>
                <a:off x="7924801" y="5775325"/>
                <a:ext cx="61913"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Oval 1001"/>
              <p:cNvSpPr>
                <a:spLocks noChangeArrowheads="1"/>
              </p:cNvSpPr>
              <p:nvPr userDrawn="1"/>
            </p:nvSpPr>
            <p:spPr bwMode="auto">
              <a:xfrm>
                <a:off x="7897813" y="5976938"/>
                <a:ext cx="60325" cy="82550"/>
              </a:xfrm>
              <a:prstGeom prst="ellipse">
                <a:avLst/>
              </a:pr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Rectangle 1002"/>
              <p:cNvSpPr>
                <a:spLocks noChangeArrowheads="1"/>
              </p:cNvSpPr>
              <p:nvPr userDrawn="1"/>
            </p:nvSpPr>
            <p:spPr bwMode="auto">
              <a:xfrm>
                <a:off x="7878763" y="5976938"/>
                <a:ext cx="19050" cy="279400"/>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 name="Freeform 1003"/>
              <p:cNvSpPr/>
              <p:nvPr userDrawn="1"/>
            </p:nvSpPr>
            <p:spPr bwMode="auto">
              <a:xfrm>
                <a:off x="8661401" y="4360863"/>
                <a:ext cx="633413" cy="1838325"/>
              </a:xfrm>
              <a:custGeom>
                <a:avLst/>
                <a:gdLst>
                  <a:gd name="T0" fmla="*/ 399 w 399"/>
                  <a:gd name="T1" fmla="*/ 0 h 1158"/>
                  <a:gd name="T2" fmla="*/ 0 w 399"/>
                  <a:gd name="T3" fmla="*/ 335 h 1158"/>
                  <a:gd name="T4" fmla="*/ 0 w 399"/>
                  <a:gd name="T5" fmla="*/ 1158 h 1158"/>
                  <a:gd name="T6" fmla="*/ 399 w 399"/>
                  <a:gd name="T7" fmla="*/ 1158 h 1158"/>
                  <a:gd name="T8" fmla="*/ 399 w 399"/>
                  <a:gd name="T9" fmla="*/ 0 h 1158"/>
                </a:gdLst>
                <a:ahLst/>
                <a:cxnLst>
                  <a:cxn ang="0">
                    <a:pos x="T0" y="T1"/>
                  </a:cxn>
                  <a:cxn ang="0">
                    <a:pos x="T2" y="T3"/>
                  </a:cxn>
                  <a:cxn ang="0">
                    <a:pos x="T4" y="T5"/>
                  </a:cxn>
                  <a:cxn ang="0">
                    <a:pos x="T6" y="T7"/>
                  </a:cxn>
                  <a:cxn ang="0">
                    <a:pos x="T8" y="T9"/>
                  </a:cxn>
                </a:cxnLst>
                <a:rect l="0" t="0" r="r" b="b"/>
                <a:pathLst>
                  <a:path w="399" h="1158">
                    <a:moveTo>
                      <a:pt x="399" y="0"/>
                    </a:moveTo>
                    <a:lnTo>
                      <a:pt x="0" y="335"/>
                    </a:lnTo>
                    <a:lnTo>
                      <a:pt x="0" y="1158"/>
                    </a:lnTo>
                    <a:lnTo>
                      <a:pt x="399" y="1158"/>
                    </a:lnTo>
                    <a:lnTo>
                      <a:pt x="399" y="0"/>
                    </a:lnTo>
                    <a:close/>
                  </a:path>
                </a:pathLst>
              </a:custGeom>
              <a:solidFill>
                <a:srgbClr val="4E54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Rectangle 1004"/>
              <p:cNvSpPr>
                <a:spLocks noChangeArrowheads="1"/>
              </p:cNvSpPr>
              <p:nvPr userDrawn="1"/>
            </p:nvSpPr>
            <p:spPr bwMode="auto">
              <a:xfrm>
                <a:off x="8761413" y="48974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 name="Rectangle 1005"/>
              <p:cNvSpPr>
                <a:spLocks noChangeArrowheads="1"/>
              </p:cNvSpPr>
              <p:nvPr userDrawn="1"/>
            </p:nvSpPr>
            <p:spPr bwMode="auto">
              <a:xfrm>
                <a:off x="8761413" y="494823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 name="Rectangle 1006"/>
              <p:cNvSpPr>
                <a:spLocks noChangeArrowheads="1"/>
              </p:cNvSpPr>
              <p:nvPr userDrawn="1"/>
            </p:nvSpPr>
            <p:spPr bwMode="auto">
              <a:xfrm>
                <a:off x="8761413" y="499903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 name="Rectangle 1007"/>
              <p:cNvSpPr>
                <a:spLocks noChangeArrowheads="1"/>
              </p:cNvSpPr>
              <p:nvPr userDrawn="1"/>
            </p:nvSpPr>
            <p:spPr bwMode="auto">
              <a:xfrm>
                <a:off x="8761413" y="50482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 name="Rectangle 1008"/>
              <p:cNvSpPr>
                <a:spLocks noChangeArrowheads="1"/>
              </p:cNvSpPr>
              <p:nvPr userDrawn="1"/>
            </p:nvSpPr>
            <p:spPr bwMode="auto">
              <a:xfrm>
                <a:off x="8761413" y="509905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 name="Rectangle 1009"/>
              <p:cNvSpPr>
                <a:spLocks noChangeArrowheads="1"/>
              </p:cNvSpPr>
              <p:nvPr userDrawn="1"/>
            </p:nvSpPr>
            <p:spPr bwMode="auto">
              <a:xfrm>
                <a:off x="8761413" y="514985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Rectangle 1010"/>
              <p:cNvSpPr>
                <a:spLocks noChangeArrowheads="1"/>
              </p:cNvSpPr>
              <p:nvPr userDrawn="1"/>
            </p:nvSpPr>
            <p:spPr bwMode="auto">
              <a:xfrm>
                <a:off x="8761413" y="51990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 name="Rectangle 1011"/>
              <p:cNvSpPr>
                <a:spLocks noChangeArrowheads="1"/>
              </p:cNvSpPr>
              <p:nvPr userDrawn="1"/>
            </p:nvSpPr>
            <p:spPr bwMode="auto">
              <a:xfrm>
                <a:off x="8761413" y="5251450"/>
                <a:ext cx="285750"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 name="Rectangle 1012"/>
              <p:cNvSpPr>
                <a:spLocks noChangeArrowheads="1"/>
              </p:cNvSpPr>
              <p:nvPr userDrawn="1"/>
            </p:nvSpPr>
            <p:spPr bwMode="auto">
              <a:xfrm>
                <a:off x="8761413" y="530066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 name="Rectangle 1013"/>
              <p:cNvSpPr>
                <a:spLocks noChangeArrowheads="1"/>
              </p:cNvSpPr>
              <p:nvPr userDrawn="1"/>
            </p:nvSpPr>
            <p:spPr bwMode="auto">
              <a:xfrm>
                <a:off x="8761413" y="534987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Rectangle 1014"/>
              <p:cNvSpPr>
                <a:spLocks noChangeArrowheads="1"/>
              </p:cNvSpPr>
              <p:nvPr userDrawn="1"/>
            </p:nvSpPr>
            <p:spPr bwMode="auto">
              <a:xfrm>
                <a:off x="8761413" y="540067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 name="Rectangle 1015"/>
              <p:cNvSpPr>
                <a:spLocks noChangeArrowheads="1"/>
              </p:cNvSpPr>
              <p:nvPr userDrawn="1"/>
            </p:nvSpPr>
            <p:spPr bwMode="auto">
              <a:xfrm>
                <a:off x="8761413" y="5451475"/>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 name="Rectangle 1016"/>
              <p:cNvSpPr>
                <a:spLocks noChangeArrowheads="1"/>
              </p:cNvSpPr>
              <p:nvPr userDrawn="1"/>
            </p:nvSpPr>
            <p:spPr bwMode="auto">
              <a:xfrm>
                <a:off x="8761413" y="5500688"/>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Rectangle 1017"/>
              <p:cNvSpPr>
                <a:spLocks noChangeArrowheads="1"/>
              </p:cNvSpPr>
              <p:nvPr userDrawn="1"/>
            </p:nvSpPr>
            <p:spPr bwMode="auto">
              <a:xfrm>
                <a:off x="8761413" y="555148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 name="Rectangle 1018"/>
              <p:cNvSpPr>
                <a:spLocks noChangeArrowheads="1"/>
              </p:cNvSpPr>
              <p:nvPr userDrawn="1"/>
            </p:nvSpPr>
            <p:spPr bwMode="auto">
              <a:xfrm>
                <a:off x="8761413" y="5602288"/>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 name="Rectangle 1019"/>
              <p:cNvSpPr>
                <a:spLocks noChangeArrowheads="1"/>
              </p:cNvSpPr>
              <p:nvPr userDrawn="1"/>
            </p:nvSpPr>
            <p:spPr bwMode="auto">
              <a:xfrm>
                <a:off x="8761413" y="56515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 name="Rectangle 1020"/>
              <p:cNvSpPr>
                <a:spLocks noChangeArrowheads="1"/>
              </p:cNvSpPr>
              <p:nvPr userDrawn="1"/>
            </p:nvSpPr>
            <p:spPr bwMode="auto">
              <a:xfrm>
                <a:off x="8761413" y="5702300"/>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 name="Rectangle 1021"/>
              <p:cNvSpPr>
                <a:spLocks noChangeArrowheads="1"/>
              </p:cNvSpPr>
              <p:nvPr userDrawn="1"/>
            </p:nvSpPr>
            <p:spPr bwMode="auto">
              <a:xfrm>
                <a:off x="8761413" y="5753100"/>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 name="Rectangle 1022"/>
              <p:cNvSpPr>
                <a:spLocks noChangeArrowheads="1"/>
              </p:cNvSpPr>
              <p:nvPr userDrawn="1"/>
            </p:nvSpPr>
            <p:spPr bwMode="auto">
              <a:xfrm>
                <a:off x="8761413" y="580231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 name="Rectangle 1023"/>
              <p:cNvSpPr>
                <a:spLocks noChangeArrowheads="1"/>
              </p:cNvSpPr>
              <p:nvPr userDrawn="1"/>
            </p:nvSpPr>
            <p:spPr bwMode="auto">
              <a:xfrm>
                <a:off x="8761413" y="5853113"/>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 name="Rectangle 1024"/>
              <p:cNvSpPr>
                <a:spLocks noChangeArrowheads="1"/>
              </p:cNvSpPr>
              <p:nvPr userDrawn="1"/>
            </p:nvSpPr>
            <p:spPr bwMode="auto">
              <a:xfrm>
                <a:off x="8761413" y="59039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 name="Rectangle 1025"/>
              <p:cNvSpPr>
                <a:spLocks noChangeArrowheads="1"/>
              </p:cNvSpPr>
              <p:nvPr userDrawn="1"/>
            </p:nvSpPr>
            <p:spPr bwMode="auto">
              <a:xfrm>
                <a:off x="8761413" y="5954713"/>
                <a:ext cx="2857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 name="Rectangle 1026"/>
              <p:cNvSpPr>
                <a:spLocks noChangeArrowheads="1"/>
              </p:cNvSpPr>
              <p:nvPr userDrawn="1"/>
            </p:nvSpPr>
            <p:spPr bwMode="auto">
              <a:xfrm>
                <a:off x="8761413" y="6003925"/>
                <a:ext cx="2857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 name="Rectangle 1027"/>
              <p:cNvSpPr>
                <a:spLocks noChangeArrowheads="1"/>
              </p:cNvSpPr>
              <p:nvPr userDrawn="1"/>
            </p:nvSpPr>
            <p:spPr bwMode="auto">
              <a:xfrm>
                <a:off x="9080501" y="4895850"/>
                <a:ext cx="23813"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Rectangle 1028"/>
              <p:cNvSpPr>
                <a:spLocks noChangeArrowheads="1"/>
              </p:cNvSpPr>
              <p:nvPr userDrawn="1"/>
            </p:nvSpPr>
            <p:spPr bwMode="auto">
              <a:xfrm>
                <a:off x="9080501" y="4948238"/>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Rectangle 1029"/>
              <p:cNvSpPr>
                <a:spLocks noChangeArrowheads="1"/>
              </p:cNvSpPr>
              <p:nvPr userDrawn="1"/>
            </p:nvSpPr>
            <p:spPr bwMode="auto">
              <a:xfrm>
                <a:off x="9080501" y="4997450"/>
                <a:ext cx="23813"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 name="Rectangle 1030"/>
              <p:cNvSpPr>
                <a:spLocks noChangeArrowheads="1"/>
              </p:cNvSpPr>
              <p:nvPr userDrawn="1"/>
            </p:nvSpPr>
            <p:spPr bwMode="auto">
              <a:xfrm>
                <a:off x="9080501" y="5048250"/>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 name="Rectangle 1031"/>
              <p:cNvSpPr>
                <a:spLocks noChangeArrowheads="1"/>
              </p:cNvSpPr>
              <p:nvPr userDrawn="1"/>
            </p:nvSpPr>
            <p:spPr bwMode="auto">
              <a:xfrm>
                <a:off x="9080501" y="5099050"/>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 name="Rectangle 1032"/>
              <p:cNvSpPr>
                <a:spLocks noChangeArrowheads="1"/>
              </p:cNvSpPr>
              <p:nvPr userDrawn="1"/>
            </p:nvSpPr>
            <p:spPr bwMode="auto">
              <a:xfrm>
                <a:off x="9080501" y="5149850"/>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 name="Rectangle 1033"/>
              <p:cNvSpPr>
                <a:spLocks noChangeArrowheads="1"/>
              </p:cNvSpPr>
              <p:nvPr userDrawn="1"/>
            </p:nvSpPr>
            <p:spPr bwMode="auto">
              <a:xfrm>
                <a:off x="9080501" y="5199063"/>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 name="Rectangle 1034"/>
              <p:cNvSpPr>
                <a:spLocks noChangeArrowheads="1"/>
              </p:cNvSpPr>
              <p:nvPr userDrawn="1"/>
            </p:nvSpPr>
            <p:spPr bwMode="auto">
              <a:xfrm>
                <a:off x="9080501" y="5249863"/>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 name="Rectangle 1035"/>
              <p:cNvSpPr>
                <a:spLocks noChangeArrowheads="1"/>
              </p:cNvSpPr>
              <p:nvPr userDrawn="1"/>
            </p:nvSpPr>
            <p:spPr bwMode="auto">
              <a:xfrm>
                <a:off x="9080501" y="5300663"/>
                <a:ext cx="238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 name="Rectangle 1036"/>
              <p:cNvSpPr>
                <a:spLocks noChangeArrowheads="1"/>
              </p:cNvSpPr>
              <p:nvPr userDrawn="1"/>
            </p:nvSpPr>
            <p:spPr bwMode="auto">
              <a:xfrm>
                <a:off x="8661401" y="4659313"/>
                <a:ext cx="292100" cy="233363"/>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 name="Rectangle 1037"/>
              <p:cNvSpPr>
                <a:spLocks noChangeArrowheads="1"/>
              </p:cNvSpPr>
              <p:nvPr userDrawn="1"/>
            </p:nvSpPr>
            <p:spPr bwMode="auto">
              <a:xfrm>
                <a:off x="8723313" y="4445000"/>
                <a:ext cx="69850"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 name="Rectangle 1038"/>
              <p:cNvSpPr>
                <a:spLocks noChangeArrowheads="1"/>
              </p:cNvSpPr>
              <p:nvPr userDrawn="1"/>
            </p:nvSpPr>
            <p:spPr bwMode="auto">
              <a:xfrm>
                <a:off x="8748713" y="4225925"/>
                <a:ext cx="22225"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 name="Rectangle 1039"/>
              <p:cNvSpPr>
                <a:spLocks noChangeArrowheads="1"/>
              </p:cNvSpPr>
              <p:nvPr userDrawn="1"/>
            </p:nvSpPr>
            <p:spPr bwMode="auto">
              <a:xfrm>
                <a:off x="11888788" y="3333750"/>
                <a:ext cx="71438"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 name="Rectangle 1040"/>
              <p:cNvSpPr>
                <a:spLocks noChangeArrowheads="1"/>
              </p:cNvSpPr>
              <p:nvPr userDrawn="1"/>
            </p:nvSpPr>
            <p:spPr bwMode="auto">
              <a:xfrm>
                <a:off x="11915776" y="3114675"/>
                <a:ext cx="20638" cy="219075"/>
              </a:xfrm>
              <a:prstGeom prst="rect">
                <a:avLst/>
              </a:prstGeom>
              <a:solidFill>
                <a:srgbClr val="4E54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 name="Freeform 1041"/>
              <p:cNvSpPr/>
              <p:nvPr userDrawn="1"/>
            </p:nvSpPr>
            <p:spPr bwMode="auto">
              <a:xfrm>
                <a:off x="9640888" y="4638675"/>
                <a:ext cx="800100" cy="1662113"/>
              </a:xfrm>
              <a:custGeom>
                <a:avLst/>
                <a:gdLst>
                  <a:gd name="T0" fmla="*/ 504 w 504"/>
                  <a:gd name="T1" fmla="*/ 222 h 1047"/>
                  <a:gd name="T2" fmla="*/ 252 w 504"/>
                  <a:gd name="T3" fmla="*/ 0 h 1047"/>
                  <a:gd name="T4" fmla="*/ 1 w 504"/>
                  <a:gd name="T5" fmla="*/ 222 h 1047"/>
                  <a:gd name="T6" fmla="*/ 0 w 504"/>
                  <a:gd name="T7" fmla="*/ 222 h 1047"/>
                  <a:gd name="T8" fmla="*/ 0 w 504"/>
                  <a:gd name="T9" fmla="*/ 1047 h 1047"/>
                  <a:gd name="T10" fmla="*/ 504 w 504"/>
                  <a:gd name="T11" fmla="*/ 1047 h 1047"/>
                  <a:gd name="T12" fmla="*/ 504 w 504"/>
                  <a:gd name="T13" fmla="*/ 222 h 1047"/>
                  <a:gd name="T14" fmla="*/ 504 w 504"/>
                  <a:gd name="T15" fmla="*/ 222 h 10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4" h="1047">
                    <a:moveTo>
                      <a:pt x="504" y="222"/>
                    </a:moveTo>
                    <a:lnTo>
                      <a:pt x="252" y="0"/>
                    </a:lnTo>
                    <a:lnTo>
                      <a:pt x="1" y="222"/>
                    </a:lnTo>
                    <a:lnTo>
                      <a:pt x="0" y="222"/>
                    </a:lnTo>
                    <a:lnTo>
                      <a:pt x="0" y="1047"/>
                    </a:lnTo>
                    <a:lnTo>
                      <a:pt x="504" y="1047"/>
                    </a:lnTo>
                    <a:lnTo>
                      <a:pt x="504" y="222"/>
                    </a:lnTo>
                    <a:lnTo>
                      <a:pt x="504"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043"/>
              <p:cNvSpPr/>
              <p:nvPr userDrawn="1"/>
            </p:nvSpPr>
            <p:spPr bwMode="auto">
              <a:xfrm>
                <a:off x="10926763" y="5032375"/>
                <a:ext cx="798513" cy="1268413"/>
              </a:xfrm>
              <a:custGeom>
                <a:avLst/>
                <a:gdLst>
                  <a:gd name="T0" fmla="*/ 502 w 503"/>
                  <a:gd name="T1" fmla="*/ 222 h 799"/>
                  <a:gd name="T2" fmla="*/ 251 w 503"/>
                  <a:gd name="T3" fmla="*/ 0 h 799"/>
                  <a:gd name="T4" fmla="*/ 0 w 503"/>
                  <a:gd name="T5" fmla="*/ 222 h 799"/>
                  <a:gd name="T6" fmla="*/ 0 w 503"/>
                  <a:gd name="T7" fmla="*/ 222 h 799"/>
                  <a:gd name="T8" fmla="*/ 0 w 503"/>
                  <a:gd name="T9" fmla="*/ 799 h 799"/>
                  <a:gd name="T10" fmla="*/ 503 w 503"/>
                  <a:gd name="T11" fmla="*/ 799 h 799"/>
                  <a:gd name="T12" fmla="*/ 503 w 503"/>
                  <a:gd name="T13" fmla="*/ 222 h 799"/>
                  <a:gd name="T14" fmla="*/ 502 w 503"/>
                  <a:gd name="T15" fmla="*/ 222 h 7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799">
                    <a:moveTo>
                      <a:pt x="502" y="222"/>
                    </a:moveTo>
                    <a:lnTo>
                      <a:pt x="251" y="0"/>
                    </a:lnTo>
                    <a:lnTo>
                      <a:pt x="0" y="222"/>
                    </a:lnTo>
                    <a:lnTo>
                      <a:pt x="0" y="222"/>
                    </a:lnTo>
                    <a:lnTo>
                      <a:pt x="0" y="799"/>
                    </a:lnTo>
                    <a:lnTo>
                      <a:pt x="503" y="799"/>
                    </a:lnTo>
                    <a:lnTo>
                      <a:pt x="503" y="222"/>
                    </a:lnTo>
                    <a:lnTo>
                      <a:pt x="502"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044"/>
              <p:cNvSpPr/>
              <p:nvPr userDrawn="1"/>
            </p:nvSpPr>
            <p:spPr bwMode="auto">
              <a:xfrm>
                <a:off x="3538538" y="5032375"/>
                <a:ext cx="798513" cy="1268413"/>
              </a:xfrm>
              <a:custGeom>
                <a:avLst/>
                <a:gdLst>
                  <a:gd name="T0" fmla="*/ 503 w 503"/>
                  <a:gd name="T1" fmla="*/ 222 h 799"/>
                  <a:gd name="T2" fmla="*/ 252 w 503"/>
                  <a:gd name="T3" fmla="*/ 0 h 799"/>
                  <a:gd name="T4" fmla="*/ 0 w 503"/>
                  <a:gd name="T5" fmla="*/ 222 h 799"/>
                  <a:gd name="T6" fmla="*/ 0 w 503"/>
                  <a:gd name="T7" fmla="*/ 222 h 799"/>
                  <a:gd name="T8" fmla="*/ 0 w 503"/>
                  <a:gd name="T9" fmla="*/ 799 h 799"/>
                  <a:gd name="T10" fmla="*/ 503 w 503"/>
                  <a:gd name="T11" fmla="*/ 799 h 799"/>
                  <a:gd name="T12" fmla="*/ 503 w 503"/>
                  <a:gd name="T13" fmla="*/ 222 h 799"/>
                  <a:gd name="T14" fmla="*/ 503 w 503"/>
                  <a:gd name="T15" fmla="*/ 222 h 7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799">
                    <a:moveTo>
                      <a:pt x="503" y="222"/>
                    </a:moveTo>
                    <a:lnTo>
                      <a:pt x="252" y="0"/>
                    </a:lnTo>
                    <a:lnTo>
                      <a:pt x="0" y="222"/>
                    </a:lnTo>
                    <a:lnTo>
                      <a:pt x="0" y="222"/>
                    </a:lnTo>
                    <a:lnTo>
                      <a:pt x="0" y="799"/>
                    </a:lnTo>
                    <a:lnTo>
                      <a:pt x="503" y="799"/>
                    </a:lnTo>
                    <a:lnTo>
                      <a:pt x="503" y="222"/>
                    </a:lnTo>
                    <a:lnTo>
                      <a:pt x="503"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Rectangle 1045"/>
              <p:cNvSpPr>
                <a:spLocks noChangeArrowheads="1"/>
              </p:cNvSpPr>
              <p:nvPr userDrawn="1"/>
            </p:nvSpPr>
            <p:spPr bwMode="auto">
              <a:xfrm>
                <a:off x="9904413"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 name="Rectangle 1046"/>
              <p:cNvSpPr>
                <a:spLocks noChangeArrowheads="1"/>
              </p:cNvSpPr>
              <p:nvPr userDrawn="1"/>
            </p:nvSpPr>
            <p:spPr bwMode="auto">
              <a:xfrm>
                <a:off x="10083801" y="5797550"/>
                <a:ext cx="93663"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 name="Rectangle 1047"/>
              <p:cNvSpPr>
                <a:spLocks noChangeArrowheads="1"/>
              </p:cNvSpPr>
              <p:nvPr userDrawn="1"/>
            </p:nvSpPr>
            <p:spPr bwMode="auto">
              <a:xfrm>
                <a:off x="9904413"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 name="Rectangle 1048"/>
              <p:cNvSpPr>
                <a:spLocks noChangeArrowheads="1"/>
              </p:cNvSpPr>
              <p:nvPr userDrawn="1"/>
            </p:nvSpPr>
            <p:spPr bwMode="auto">
              <a:xfrm>
                <a:off x="10083801" y="5967413"/>
                <a:ext cx="93663"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 name="Rectangle 1049"/>
              <p:cNvSpPr>
                <a:spLocks noChangeArrowheads="1"/>
              </p:cNvSpPr>
              <p:nvPr userDrawn="1"/>
            </p:nvSpPr>
            <p:spPr bwMode="auto">
              <a:xfrm>
                <a:off x="9904413" y="5337175"/>
                <a:ext cx="95250"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 name="Rectangle 1050"/>
              <p:cNvSpPr>
                <a:spLocks noChangeArrowheads="1"/>
              </p:cNvSpPr>
              <p:nvPr userDrawn="1"/>
            </p:nvSpPr>
            <p:spPr bwMode="auto">
              <a:xfrm>
                <a:off x="10083801" y="5337175"/>
                <a:ext cx="93663"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 name="Rectangle 1051"/>
              <p:cNvSpPr>
                <a:spLocks noChangeArrowheads="1"/>
              </p:cNvSpPr>
              <p:nvPr userDrawn="1"/>
            </p:nvSpPr>
            <p:spPr bwMode="auto">
              <a:xfrm>
                <a:off x="9904413" y="550703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 name="Rectangle 1052"/>
              <p:cNvSpPr>
                <a:spLocks noChangeArrowheads="1"/>
              </p:cNvSpPr>
              <p:nvPr userDrawn="1"/>
            </p:nvSpPr>
            <p:spPr bwMode="auto">
              <a:xfrm>
                <a:off x="10083801" y="5507038"/>
                <a:ext cx="93663"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Rectangle 1053"/>
              <p:cNvSpPr>
                <a:spLocks noChangeArrowheads="1"/>
              </p:cNvSpPr>
              <p:nvPr userDrawn="1"/>
            </p:nvSpPr>
            <p:spPr bwMode="auto">
              <a:xfrm>
                <a:off x="11188701"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 name="Rectangle 1054"/>
              <p:cNvSpPr>
                <a:spLocks noChangeArrowheads="1"/>
              </p:cNvSpPr>
              <p:nvPr userDrawn="1"/>
            </p:nvSpPr>
            <p:spPr bwMode="auto">
              <a:xfrm>
                <a:off x="11368088"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 name="Rectangle 1055"/>
              <p:cNvSpPr>
                <a:spLocks noChangeArrowheads="1"/>
              </p:cNvSpPr>
              <p:nvPr userDrawn="1"/>
            </p:nvSpPr>
            <p:spPr bwMode="auto">
              <a:xfrm>
                <a:off x="11188701"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 name="Rectangle 1056"/>
              <p:cNvSpPr>
                <a:spLocks noChangeArrowheads="1"/>
              </p:cNvSpPr>
              <p:nvPr userDrawn="1"/>
            </p:nvSpPr>
            <p:spPr bwMode="auto">
              <a:xfrm>
                <a:off x="11368088"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 name="Rectangle 1057"/>
              <p:cNvSpPr>
                <a:spLocks noChangeArrowheads="1"/>
              </p:cNvSpPr>
              <p:nvPr userDrawn="1"/>
            </p:nvSpPr>
            <p:spPr bwMode="auto">
              <a:xfrm>
                <a:off x="11188701"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 name="Rectangle 1058"/>
              <p:cNvSpPr>
                <a:spLocks noChangeArrowheads="1"/>
              </p:cNvSpPr>
              <p:nvPr userDrawn="1"/>
            </p:nvSpPr>
            <p:spPr bwMode="auto">
              <a:xfrm>
                <a:off x="1136808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 name="Rectangle 1059"/>
              <p:cNvSpPr>
                <a:spLocks noChangeArrowheads="1"/>
              </p:cNvSpPr>
              <p:nvPr userDrawn="1"/>
            </p:nvSpPr>
            <p:spPr bwMode="auto">
              <a:xfrm>
                <a:off x="3800476"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 name="Rectangle 1060"/>
              <p:cNvSpPr>
                <a:spLocks noChangeArrowheads="1"/>
              </p:cNvSpPr>
              <p:nvPr userDrawn="1"/>
            </p:nvSpPr>
            <p:spPr bwMode="auto">
              <a:xfrm>
                <a:off x="3979863"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 name="Rectangle 1061"/>
              <p:cNvSpPr>
                <a:spLocks noChangeArrowheads="1"/>
              </p:cNvSpPr>
              <p:nvPr userDrawn="1"/>
            </p:nvSpPr>
            <p:spPr bwMode="auto">
              <a:xfrm>
                <a:off x="3800476"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 name="Rectangle 1062"/>
              <p:cNvSpPr>
                <a:spLocks noChangeArrowheads="1"/>
              </p:cNvSpPr>
              <p:nvPr userDrawn="1"/>
            </p:nvSpPr>
            <p:spPr bwMode="auto">
              <a:xfrm>
                <a:off x="3979863"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 name="Rectangle 1063"/>
              <p:cNvSpPr>
                <a:spLocks noChangeArrowheads="1"/>
              </p:cNvSpPr>
              <p:nvPr userDrawn="1"/>
            </p:nvSpPr>
            <p:spPr bwMode="auto">
              <a:xfrm>
                <a:off x="3800476"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 name="Rectangle 1064"/>
              <p:cNvSpPr>
                <a:spLocks noChangeArrowheads="1"/>
              </p:cNvSpPr>
              <p:nvPr userDrawn="1"/>
            </p:nvSpPr>
            <p:spPr bwMode="auto">
              <a:xfrm>
                <a:off x="3979863"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 name="Freeform 1065"/>
              <p:cNvSpPr/>
              <p:nvPr userDrawn="1"/>
            </p:nvSpPr>
            <p:spPr bwMode="auto">
              <a:xfrm>
                <a:off x="8094663" y="5032375"/>
                <a:ext cx="796925" cy="1268413"/>
              </a:xfrm>
              <a:custGeom>
                <a:avLst/>
                <a:gdLst>
                  <a:gd name="T0" fmla="*/ 502 w 502"/>
                  <a:gd name="T1" fmla="*/ 222 h 799"/>
                  <a:gd name="T2" fmla="*/ 250 w 502"/>
                  <a:gd name="T3" fmla="*/ 0 h 799"/>
                  <a:gd name="T4" fmla="*/ 0 w 502"/>
                  <a:gd name="T5" fmla="*/ 222 h 799"/>
                  <a:gd name="T6" fmla="*/ 0 w 502"/>
                  <a:gd name="T7" fmla="*/ 222 h 799"/>
                  <a:gd name="T8" fmla="*/ 0 w 502"/>
                  <a:gd name="T9" fmla="*/ 799 h 799"/>
                  <a:gd name="T10" fmla="*/ 502 w 502"/>
                  <a:gd name="T11" fmla="*/ 799 h 799"/>
                  <a:gd name="T12" fmla="*/ 502 w 502"/>
                  <a:gd name="T13" fmla="*/ 222 h 799"/>
                  <a:gd name="T14" fmla="*/ 502 w 502"/>
                  <a:gd name="T15" fmla="*/ 222 h 7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799">
                    <a:moveTo>
                      <a:pt x="502" y="222"/>
                    </a:moveTo>
                    <a:lnTo>
                      <a:pt x="250" y="0"/>
                    </a:lnTo>
                    <a:lnTo>
                      <a:pt x="0" y="222"/>
                    </a:lnTo>
                    <a:lnTo>
                      <a:pt x="0" y="222"/>
                    </a:lnTo>
                    <a:lnTo>
                      <a:pt x="0" y="799"/>
                    </a:lnTo>
                    <a:lnTo>
                      <a:pt x="502" y="799"/>
                    </a:lnTo>
                    <a:lnTo>
                      <a:pt x="502" y="222"/>
                    </a:lnTo>
                    <a:lnTo>
                      <a:pt x="502" y="222"/>
                    </a:lnTo>
                    <a:close/>
                  </a:path>
                </a:pathLst>
              </a:cu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Rectangle 1066"/>
              <p:cNvSpPr>
                <a:spLocks noChangeArrowheads="1"/>
              </p:cNvSpPr>
              <p:nvPr userDrawn="1"/>
            </p:nvSpPr>
            <p:spPr bwMode="auto">
              <a:xfrm>
                <a:off x="8342313"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 name="Rectangle 1067"/>
              <p:cNvSpPr>
                <a:spLocks noChangeArrowheads="1"/>
              </p:cNvSpPr>
              <p:nvPr userDrawn="1"/>
            </p:nvSpPr>
            <p:spPr bwMode="auto">
              <a:xfrm>
                <a:off x="8521701" y="5627688"/>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 name="Rectangle 1068"/>
              <p:cNvSpPr>
                <a:spLocks noChangeArrowheads="1"/>
              </p:cNvSpPr>
              <p:nvPr userDrawn="1"/>
            </p:nvSpPr>
            <p:spPr bwMode="auto">
              <a:xfrm>
                <a:off x="8342313"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 name="Rectangle 1069"/>
              <p:cNvSpPr>
                <a:spLocks noChangeArrowheads="1"/>
              </p:cNvSpPr>
              <p:nvPr userDrawn="1"/>
            </p:nvSpPr>
            <p:spPr bwMode="auto">
              <a:xfrm>
                <a:off x="8521701" y="579755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 name="Rectangle 1070"/>
              <p:cNvSpPr>
                <a:spLocks noChangeArrowheads="1"/>
              </p:cNvSpPr>
              <p:nvPr userDrawn="1"/>
            </p:nvSpPr>
            <p:spPr bwMode="auto">
              <a:xfrm>
                <a:off x="8342313"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 name="Rectangle 1071"/>
              <p:cNvSpPr>
                <a:spLocks noChangeArrowheads="1"/>
              </p:cNvSpPr>
              <p:nvPr userDrawn="1"/>
            </p:nvSpPr>
            <p:spPr bwMode="auto">
              <a:xfrm>
                <a:off x="8521701"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 name="Oval 1072"/>
              <p:cNvSpPr>
                <a:spLocks noChangeArrowheads="1"/>
              </p:cNvSpPr>
              <p:nvPr userDrawn="1"/>
            </p:nvSpPr>
            <p:spPr bwMode="auto">
              <a:xfrm>
                <a:off x="11955463" y="5783263"/>
                <a:ext cx="122238" cy="222250"/>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Oval 1073"/>
              <p:cNvSpPr>
                <a:spLocks noChangeArrowheads="1"/>
              </p:cNvSpPr>
              <p:nvPr userDrawn="1"/>
            </p:nvSpPr>
            <p:spPr bwMode="auto">
              <a:xfrm>
                <a:off x="11882438" y="5900738"/>
                <a:ext cx="117475" cy="15398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Oval 1074"/>
              <p:cNvSpPr>
                <a:spLocks noChangeArrowheads="1"/>
              </p:cNvSpPr>
              <p:nvPr userDrawn="1"/>
            </p:nvSpPr>
            <p:spPr bwMode="auto">
              <a:xfrm>
                <a:off x="12011026" y="5926138"/>
                <a:ext cx="96838" cy="12858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Oval 1075"/>
              <p:cNvSpPr>
                <a:spLocks noChangeArrowheads="1"/>
              </p:cNvSpPr>
              <p:nvPr userDrawn="1"/>
            </p:nvSpPr>
            <p:spPr bwMode="auto">
              <a:xfrm>
                <a:off x="11928476" y="6032500"/>
                <a:ext cx="125413" cy="169863"/>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Oval 1076"/>
              <p:cNvSpPr>
                <a:spLocks noChangeArrowheads="1"/>
              </p:cNvSpPr>
              <p:nvPr userDrawn="1"/>
            </p:nvSpPr>
            <p:spPr bwMode="auto">
              <a:xfrm>
                <a:off x="11939588" y="5997575"/>
                <a:ext cx="100013" cy="92075"/>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Oval 1077"/>
              <p:cNvSpPr>
                <a:spLocks noChangeArrowheads="1"/>
              </p:cNvSpPr>
              <p:nvPr userDrawn="1"/>
            </p:nvSpPr>
            <p:spPr bwMode="auto">
              <a:xfrm>
                <a:off x="11896726" y="6034088"/>
                <a:ext cx="61913" cy="8413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Oval 1078"/>
              <p:cNvSpPr>
                <a:spLocks noChangeArrowheads="1"/>
              </p:cNvSpPr>
              <p:nvPr userDrawn="1"/>
            </p:nvSpPr>
            <p:spPr bwMode="auto">
              <a:xfrm>
                <a:off x="12009438" y="5997575"/>
                <a:ext cx="100013" cy="133350"/>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Oval 1079"/>
              <p:cNvSpPr>
                <a:spLocks noChangeArrowheads="1"/>
              </p:cNvSpPr>
              <p:nvPr userDrawn="1"/>
            </p:nvSpPr>
            <p:spPr bwMode="auto">
              <a:xfrm>
                <a:off x="11925301" y="5857875"/>
                <a:ext cx="61913" cy="85725"/>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Oval 1080"/>
              <p:cNvSpPr>
                <a:spLocks noChangeArrowheads="1"/>
              </p:cNvSpPr>
              <p:nvPr userDrawn="1"/>
            </p:nvSpPr>
            <p:spPr bwMode="auto">
              <a:xfrm>
                <a:off x="12039601" y="5884863"/>
                <a:ext cx="61913" cy="8413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Oval 1081"/>
              <p:cNvSpPr>
                <a:spLocks noChangeArrowheads="1"/>
              </p:cNvSpPr>
              <p:nvPr userDrawn="1"/>
            </p:nvSpPr>
            <p:spPr bwMode="auto">
              <a:xfrm>
                <a:off x="12012613" y="6088063"/>
                <a:ext cx="63500" cy="84138"/>
              </a:xfrm>
              <a:prstGeom prst="ellipse">
                <a:avLst/>
              </a:prstGeom>
              <a:solidFill>
                <a:srgbClr val="5BBA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Rectangle 1082"/>
              <p:cNvSpPr>
                <a:spLocks noChangeArrowheads="1"/>
              </p:cNvSpPr>
              <p:nvPr userDrawn="1"/>
            </p:nvSpPr>
            <p:spPr bwMode="auto">
              <a:xfrm>
                <a:off x="11995151" y="6088063"/>
                <a:ext cx="17463" cy="284163"/>
              </a:xfrm>
              <a:prstGeom prst="rect">
                <a:avLst/>
              </a:prstGeom>
              <a:solidFill>
                <a:srgbClr val="5BBA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 name="Rectangle 1083"/>
              <p:cNvSpPr>
                <a:spLocks noChangeArrowheads="1"/>
              </p:cNvSpPr>
              <p:nvPr userDrawn="1"/>
            </p:nvSpPr>
            <p:spPr bwMode="auto">
              <a:xfrm>
                <a:off x="9102726" y="5692775"/>
                <a:ext cx="798513" cy="78581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 name="Freeform 1084"/>
              <p:cNvSpPr/>
              <p:nvPr userDrawn="1"/>
            </p:nvSpPr>
            <p:spPr bwMode="auto">
              <a:xfrm>
                <a:off x="9102726" y="5338763"/>
                <a:ext cx="798513" cy="354013"/>
              </a:xfrm>
              <a:custGeom>
                <a:avLst/>
                <a:gdLst>
                  <a:gd name="T0" fmla="*/ 0 w 503"/>
                  <a:gd name="T1" fmla="*/ 223 h 223"/>
                  <a:gd name="T2" fmla="*/ 503 w 503"/>
                  <a:gd name="T3" fmla="*/ 223 h 223"/>
                  <a:gd name="T4" fmla="*/ 251 w 503"/>
                  <a:gd name="T5" fmla="*/ 0 h 223"/>
                  <a:gd name="T6" fmla="*/ 0 w 503"/>
                  <a:gd name="T7" fmla="*/ 223 h 223"/>
                </a:gdLst>
                <a:ahLst/>
                <a:cxnLst>
                  <a:cxn ang="0">
                    <a:pos x="T0" y="T1"/>
                  </a:cxn>
                  <a:cxn ang="0">
                    <a:pos x="T2" y="T3"/>
                  </a:cxn>
                  <a:cxn ang="0">
                    <a:pos x="T4" y="T5"/>
                  </a:cxn>
                  <a:cxn ang="0">
                    <a:pos x="T6" y="T7"/>
                  </a:cxn>
                </a:cxnLst>
                <a:rect l="0" t="0" r="r" b="b"/>
                <a:pathLst>
                  <a:path w="503" h="223">
                    <a:moveTo>
                      <a:pt x="0" y="223"/>
                    </a:moveTo>
                    <a:lnTo>
                      <a:pt x="503" y="223"/>
                    </a:lnTo>
                    <a:lnTo>
                      <a:pt x="251" y="0"/>
                    </a:lnTo>
                    <a:lnTo>
                      <a:pt x="0" y="223"/>
                    </a:lnTo>
                    <a:close/>
                  </a:path>
                </a:pathLst>
              </a:cu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Rectangle 1085"/>
              <p:cNvSpPr>
                <a:spLocks noChangeArrowheads="1"/>
              </p:cNvSpPr>
              <p:nvPr userDrawn="1"/>
            </p:nvSpPr>
            <p:spPr bwMode="auto">
              <a:xfrm>
                <a:off x="936783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 name="Rectangle 1086"/>
              <p:cNvSpPr>
                <a:spLocks noChangeArrowheads="1"/>
              </p:cNvSpPr>
              <p:nvPr userDrawn="1"/>
            </p:nvSpPr>
            <p:spPr bwMode="auto">
              <a:xfrm>
                <a:off x="9547226" y="5967413"/>
                <a:ext cx="93663"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 name="Rectangle 1087"/>
              <p:cNvSpPr>
                <a:spLocks noChangeArrowheads="1"/>
              </p:cNvSpPr>
              <p:nvPr userDrawn="1"/>
            </p:nvSpPr>
            <p:spPr bwMode="auto">
              <a:xfrm>
                <a:off x="9367838" y="613410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 name="Rectangle 1088"/>
              <p:cNvSpPr>
                <a:spLocks noChangeArrowheads="1"/>
              </p:cNvSpPr>
              <p:nvPr userDrawn="1"/>
            </p:nvSpPr>
            <p:spPr bwMode="auto">
              <a:xfrm>
                <a:off x="9547226" y="6134100"/>
                <a:ext cx="93663"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 name="Rectangle 1090"/>
              <p:cNvSpPr>
                <a:spLocks noChangeArrowheads="1"/>
              </p:cNvSpPr>
              <p:nvPr userDrawn="1"/>
            </p:nvSpPr>
            <p:spPr bwMode="auto">
              <a:xfrm>
                <a:off x="4200526" y="5851525"/>
                <a:ext cx="636588" cy="62706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 name="Freeform 1091"/>
              <p:cNvSpPr/>
              <p:nvPr userDrawn="1"/>
            </p:nvSpPr>
            <p:spPr bwMode="auto">
              <a:xfrm>
                <a:off x="4200526" y="5570538"/>
                <a:ext cx="636588" cy="280988"/>
              </a:xfrm>
              <a:custGeom>
                <a:avLst/>
                <a:gdLst>
                  <a:gd name="T0" fmla="*/ 0 w 401"/>
                  <a:gd name="T1" fmla="*/ 177 h 177"/>
                  <a:gd name="T2" fmla="*/ 401 w 401"/>
                  <a:gd name="T3" fmla="*/ 177 h 177"/>
                  <a:gd name="T4" fmla="*/ 200 w 401"/>
                  <a:gd name="T5" fmla="*/ 0 h 177"/>
                  <a:gd name="T6" fmla="*/ 0 w 401"/>
                  <a:gd name="T7" fmla="*/ 177 h 177"/>
                </a:gdLst>
                <a:ahLst/>
                <a:cxnLst>
                  <a:cxn ang="0">
                    <a:pos x="T0" y="T1"/>
                  </a:cxn>
                  <a:cxn ang="0">
                    <a:pos x="T2" y="T3"/>
                  </a:cxn>
                  <a:cxn ang="0">
                    <a:pos x="T4" y="T5"/>
                  </a:cxn>
                  <a:cxn ang="0">
                    <a:pos x="T6" y="T7"/>
                  </a:cxn>
                </a:cxnLst>
                <a:rect l="0" t="0" r="r" b="b"/>
                <a:pathLst>
                  <a:path w="401" h="177">
                    <a:moveTo>
                      <a:pt x="0" y="177"/>
                    </a:moveTo>
                    <a:lnTo>
                      <a:pt x="401" y="177"/>
                    </a:lnTo>
                    <a:lnTo>
                      <a:pt x="200" y="0"/>
                    </a:lnTo>
                    <a:lnTo>
                      <a:pt x="0" y="177"/>
                    </a:lnTo>
                    <a:close/>
                  </a:path>
                </a:pathLst>
              </a:cu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Rectangle 1092"/>
              <p:cNvSpPr>
                <a:spLocks noChangeArrowheads="1"/>
              </p:cNvSpPr>
              <p:nvPr userDrawn="1"/>
            </p:nvSpPr>
            <p:spPr bwMode="auto">
              <a:xfrm>
                <a:off x="438308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 name="Rectangle 1093"/>
              <p:cNvSpPr>
                <a:spLocks noChangeArrowheads="1"/>
              </p:cNvSpPr>
              <p:nvPr userDrawn="1"/>
            </p:nvSpPr>
            <p:spPr bwMode="auto">
              <a:xfrm>
                <a:off x="4560888" y="5967413"/>
                <a:ext cx="95250" cy="93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 name="Rectangle 1094"/>
              <p:cNvSpPr>
                <a:spLocks noChangeArrowheads="1"/>
              </p:cNvSpPr>
              <p:nvPr userDrawn="1"/>
            </p:nvSpPr>
            <p:spPr bwMode="auto">
              <a:xfrm>
                <a:off x="4383088" y="613410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 name="Rectangle 1095"/>
              <p:cNvSpPr>
                <a:spLocks noChangeArrowheads="1"/>
              </p:cNvSpPr>
              <p:nvPr userDrawn="1"/>
            </p:nvSpPr>
            <p:spPr bwMode="auto">
              <a:xfrm>
                <a:off x="4560888" y="6134100"/>
                <a:ext cx="95250"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 name="Oval 1096"/>
              <p:cNvSpPr>
                <a:spLocks noChangeArrowheads="1"/>
              </p:cNvSpPr>
              <p:nvPr userDrawn="1"/>
            </p:nvSpPr>
            <p:spPr bwMode="auto">
              <a:xfrm>
                <a:off x="8836026" y="5784850"/>
                <a:ext cx="149225" cy="2762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Oval 1097"/>
              <p:cNvSpPr>
                <a:spLocks noChangeArrowheads="1"/>
              </p:cNvSpPr>
              <p:nvPr userDrawn="1"/>
            </p:nvSpPr>
            <p:spPr bwMode="auto">
              <a:xfrm>
                <a:off x="8743951" y="5930900"/>
                <a:ext cx="146050" cy="19208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Oval 1098"/>
              <p:cNvSpPr>
                <a:spLocks noChangeArrowheads="1"/>
              </p:cNvSpPr>
              <p:nvPr userDrawn="1"/>
            </p:nvSpPr>
            <p:spPr bwMode="auto">
              <a:xfrm>
                <a:off x="8904288" y="5964238"/>
                <a:ext cx="120650" cy="1587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Oval 1099"/>
              <p:cNvSpPr>
                <a:spLocks noChangeArrowheads="1"/>
              </p:cNvSpPr>
              <p:nvPr userDrawn="1"/>
            </p:nvSpPr>
            <p:spPr bwMode="auto">
              <a:xfrm>
                <a:off x="8799513" y="6094413"/>
                <a:ext cx="157163" cy="212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Oval 1100"/>
              <p:cNvSpPr>
                <a:spLocks noChangeArrowheads="1"/>
              </p:cNvSpPr>
              <p:nvPr userDrawn="1"/>
            </p:nvSpPr>
            <p:spPr bwMode="auto">
              <a:xfrm>
                <a:off x="8816976" y="6051550"/>
                <a:ext cx="122238" cy="11588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Oval 1101"/>
              <p:cNvSpPr>
                <a:spLocks noChangeArrowheads="1"/>
              </p:cNvSpPr>
              <p:nvPr userDrawn="1"/>
            </p:nvSpPr>
            <p:spPr bwMode="auto">
              <a:xfrm>
                <a:off x="8761413" y="6096000"/>
                <a:ext cx="77788" cy="1047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Oval 1102"/>
              <p:cNvSpPr>
                <a:spLocks noChangeArrowheads="1"/>
              </p:cNvSpPr>
              <p:nvPr userDrawn="1"/>
            </p:nvSpPr>
            <p:spPr bwMode="auto">
              <a:xfrm>
                <a:off x="8902701" y="6051550"/>
                <a:ext cx="122238" cy="1651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Oval 1103"/>
              <p:cNvSpPr>
                <a:spLocks noChangeArrowheads="1"/>
              </p:cNvSpPr>
              <p:nvPr userDrawn="1"/>
            </p:nvSpPr>
            <p:spPr bwMode="auto">
              <a:xfrm>
                <a:off x="8796338" y="5880100"/>
                <a:ext cx="77788" cy="1047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Oval 1104"/>
              <p:cNvSpPr>
                <a:spLocks noChangeArrowheads="1"/>
              </p:cNvSpPr>
              <p:nvPr userDrawn="1"/>
            </p:nvSpPr>
            <p:spPr bwMode="auto">
              <a:xfrm>
                <a:off x="8939213" y="5911850"/>
                <a:ext cx="77788" cy="10318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Oval 1105"/>
              <p:cNvSpPr>
                <a:spLocks noChangeArrowheads="1"/>
              </p:cNvSpPr>
              <p:nvPr userDrawn="1"/>
            </p:nvSpPr>
            <p:spPr bwMode="auto">
              <a:xfrm>
                <a:off x="8905876" y="6164263"/>
                <a:ext cx="77788" cy="1063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Rectangle 1106"/>
              <p:cNvSpPr>
                <a:spLocks noChangeArrowheads="1"/>
              </p:cNvSpPr>
              <p:nvPr userDrawn="1"/>
            </p:nvSpPr>
            <p:spPr bwMode="auto">
              <a:xfrm>
                <a:off x="8882063" y="6164263"/>
                <a:ext cx="23813" cy="352425"/>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 name="Oval 1107"/>
              <p:cNvSpPr>
                <a:spLocks noChangeArrowheads="1"/>
              </p:cNvSpPr>
              <p:nvPr userDrawn="1"/>
            </p:nvSpPr>
            <p:spPr bwMode="auto">
              <a:xfrm>
                <a:off x="8588376" y="5976938"/>
                <a:ext cx="120650" cy="2222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Oval 1108"/>
              <p:cNvSpPr>
                <a:spLocks noChangeArrowheads="1"/>
              </p:cNvSpPr>
              <p:nvPr userDrawn="1"/>
            </p:nvSpPr>
            <p:spPr bwMode="auto">
              <a:xfrm>
                <a:off x="8515351" y="6094413"/>
                <a:ext cx="115888" cy="1524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Oval 1109"/>
              <p:cNvSpPr>
                <a:spLocks noChangeArrowheads="1"/>
              </p:cNvSpPr>
              <p:nvPr userDrawn="1"/>
            </p:nvSpPr>
            <p:spPr bwMode="auto">
              <a:xfrm>
                <a:off x="8643938" y="6119813"/>
                <a:ext cx="96838" cy="1270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Oval 1110"/>
              <p:cNvSpPr>
                <a:spLocks noChangeArrowheads="1"/>
              </p:cNvSpPr>
              <p:nvPr userDrawn="1"/>
            </p:nvSpPr>
            <p:spPr bwMode="auto">
              <a:xfrm>
                <a:off x="8559801" y="6224588"/>
                <a:ext cx="127000" cy="1714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Oval 1111"/>
              <p:cNvSpPr>
                <a:spLocks noChangeArrowheads="1"/>
              </p:cNvSpPr>
              <p:nvPr userDrawn="1"/>
            </p:nvSpPr>
            <p:spPr bwMode="auto">
              <a:xfrm>
                <a:off x="8574088" y="6191250"/>
                <a:ext cx="98425" cy="920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Oval 1112"/>
              <p:cNvSpPr>
                <a:spLocks noChangeArrowheads="1"/>
              </p:cNvSpPr>
              <p:nvPr userDrawn="1"/>
            </p:nvSpPr>
            <p:spPr bwMode="auto">
              <a:xfrm>
                <a:off x="8529638" y="6226175"/>
                <a:ext cx="61913" cy="85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Oval 1113"/>
              <p:cNvSpPr>
                <a:spLocks noChangeArrowheads="1"/>
              </p:cNvSpPr>
              <p:nvPr userDrawn="1"/>
            </p:nvSpPr>
            <p:spPr bwMode="auto">
              <a:xfrm>
                <a:off x="8642351" y="6191250"/>
                <a:ext cx="100013" cy="1333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Oval 1114"/>
              <p:cNvSpPr>
                <a:spLocks noChangeArrowheads="1"/>
              </p:cNvSpPr>
              <p:nvPr userDrawn="1"/>
            </p:nvSpPr>
            <p:spPr bwMode="auto">
              <a:xfrm>
                <a:off x="8556626" y="6053138"/>
                <a:ext cx="65088" cy="825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Oval 1115"/>
              <p:cNvSpPr>
                <a:spLocks noChangeArrowheads="1"/>
              </p:cNvSpPr>
              <p:nvPr userDrawn="1"/>
            </p:nvSpPr>
            <p:spPr bwMode="auto">
              <a:xfrm>
                <a:off x="8672513" y="6076950"/>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Oval 1116"/>
              <p:cNvSpPr>
                <a:spLocks noChangeArrowheads="1"/>
              </p:cNvSpPr>
              <p:nvPr userDrawn="1"/>
            </p:nvSpPr>
            <p:spPr bwMode="auto">
              <a:xfrm>
                <a:off x="8645526" y="6281738"/>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Rectangle 1117"/>
              <p:cNvSpPr>
                <a:spLocks noChangeArrowheads="1"/>
              </p:cNvSpPr>
              <p:nvPr userDrawn="1"/>
            </p:nvSpPr>
            <p:spPr bwMode="auto">
              <a:xfrm>
                <a:off x="8628063" y="6281738"/>
                <a:ext cx="17463" cy="282575"/>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 name="Oval 1118"/>
              <p:cNvSpPr>
                <a:spLocks noChangeArrowheads="1"/>
              </p:cNvSpPr>
              <p:nvPr userDrawn="1"/>
            </p:nvSpPr>
            <p:spPr bwMode="auto">
              <a:xfrm>
                <a:off x="10025063" y="6002338"/>
                <a:ext cx="122238" cy="2222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Oval 1119"/>
              <p:cNvSpPr>
                <a:spLocks noChangeArrowheads="1"/>
              </p:cNvSpPr>
              <p:nvPr userDrawn="1"/>
            </p:nvSpPr>
            <p:spPr bwMode="auto">
              <a:xfrm>
                <a:off x="9952038" y="6121400"/>
                <a:ext cx="117475" cy="15081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Oval 1120"/>
              <p:cNvSpPr>
                <a:spLocks noChangeArrowheads="1"/>
              </p:cNvSpPr>
              <p:nvPr userDrawn="1"/>
            </p:nvSpPr>
            <p:spPr bwMode="auto">
              <a:xfrm>
                <a:off x="10082213" y="6145213"/>
                <a:ext cx="95250" cy="1270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Oval 1121"/>
              <p:cNvSpPr>
                <a:spLocks noChangeArrowheads="1"/>
              </p:cNvSpPr>
              <p:nvPr userDrawn="1"/>
            </p:nvSpPr>
            <p:spPr bwMode="auto">
              <a:xfrm>
                <a:off x="9998076" y="6251575"/>
                <a:ext cx="125413" cy="1698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Oval 1122"/>
              <p:cNvSpPr>
                <a:spLocks noChangeArrowheads="1"/>
              </p:cNvSpPr>
              <p:nvPr userDrawn="1"/>
            </p:nvSpPr>
            <p:spPr bwMode="auto">
              <a:xfrm>
                <a:off x="10010776" y="6216650"/>
                <a:ext cx="98425" cy="936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Oval 1123"/>
              <p:cNvSpPr>
                <a:spLocks noChangeArrowheads="1"/>
              </p:cNvSpPr>
              <p:nvPr userDrawn="1"/>
            </p:nvSpPr>
            <p:spPr bwMode="auto">
              <a:xfrm>
                <a:off x="9966326" y="6253163"/>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Oval 1124"/>
              <p:cNvSpPr>
                <a:spLocks noChangeArrowheads="1"/>
              </p:cNvSpPr>
              <p:nvPr userDrawn="1"/>
            </p:nvSpPr>
            <p:spPr bwMode="auto">
              <a:xfrm>
                <a:off x="10080626" y="6216650"/>
                <a:ext cx="98425" cy="1317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Oval 1125"/>
              <p:cNvSpPr>
                <a:spLocks noChangeArrowheads="1"/>
              </p:cNvSpPr>
              <p:nvPr userDrawn="1"/>
            </p:nvSpPr>
            <p:spPr bwMode="auto">
              <a:xfrm>
                <a:off x="9994901" y="6078538"/>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Oval 1126"/>
              <p:cNvSpPr>
                <a:spLocks noChangeArrowheads="1"/>
              </p:cNvSpPr>
              <p:nvPr userDrawn="1"/>
            </p:nvSpPr>
            <p:spPr bwMode="auto">
              <a:xfrm>
                <a:off x="10109201" y="6103938"/>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Oval 1127"/>
              <p:cNvSpPr>
                <a:spLocks noChangeArrowheads="1"/>
              </p:cNvSpPr>
              <p:nvPr userDrawn="1"/>
            </p:nvSpPr>
            <p:spPr bwMode="auto">
              <a:xfrm>
                <a:off x="10083801" y="6307138"/>
                <a:ext cx="61913" cy="85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Rectangle 1128"/>
              <p:cNvSpPr>
                <a:spLocks noChangeArrowheads="1"/>
              </p:cNvSpPr>
              <p:nvPr userDrawn="1"/>
            </p:nvSpPr>
            <p:spPr bwMode="auto">
              <a:xfrm>
                <a:off x="10064751" y="6307138"/>
                <a:ext cx="19050" cy="28416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 name="Oval 1129"/>
              <p:cNvSpPr>
                <a:spLocks noChangeArrowheads="1"/>
              </p:cNvSpPr>
              <p:nvPr userDrawn="1"/>
            </p:nvSpPr>
            <p:spPr bwMode="auto">
              <a:xfrm>
                <a:off x="3987801" y="5935663"/>
                <a:ext cx="120650" cy="22225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Oval 1130"/>
              <p:cNvSpPr>
                <a:spLocks noChangeArrowheads="1"/>
              </p:cNvSpPr>
              <p:nvPr userDrawn="1"/>
            </p:nvSpPr>
            <p:spPr bwMode="auto">
              <a:xfrm>
                <a:off x="3913188" y="6053138"/>
                <a:ext cx="117475" cy="1524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Oval 1131"/>
              <p:cNvSpPr>
                <a:spLocks noChangeArrowheads="1"/>
              </p:cNvSpPr>
              <p:nvPr userDrawn="1"/>
            </p:nvSpPr>
            <p:spPr bwMode="auto">
              <a:xfrm>
                <a:off x="4043363" y="6078538"/>
                <a:ext cx="96838" cy="127000"/>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Oval 1132"/>
              <p:cNvSpPr>
                <a:spLocks noChangeArrowheads="1"/>
              </p:cNvSpPr>
              <p:nvPr userDrawn="1"/>
            </p:nvSpPr>
            <p:spPr bwMode="auto">
              <a:xfrm>
                <a:off x="3959226" y="6184900"/>
                <a:ext cx="127000" cy="1698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Oval 1133"/>
              <p:cNvSpPr>
                <a:spLocks noChangeArrowheads="1"/>
              </p:cNvSpPr>
              <p:nvPr userDrawn="1"/>
            </p:nvSpPr>
            <p:spPr bwMode="auto">
              <a:xfrm>
                <a:off x="3971926" y="6149975"/>
                <a:ext cx="100013" cy="9207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Oval 1134"/>
              <p:cNvSpPr>
                <a:spLocks noChangeArrowheads="1"/>
              </p:cNvSpPr>
              <p:nvPr userDrawn="1"/>
            </p:nvSpPr>
            <p:spPr bwMode="auto">
              <a:xfrm>
                <a:off x="3927476" y="6186488"/>
                <a:ext cx="63500"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Oval 1135"/>
              <p:cNvSpPr>
                <a:spLocks noChangeArrowheads="1"/>
              </p:cNvSpPr>
              <p:nvPr userDrawn="1"/>
            </p:nvSpPr>
            <p:spPr bwMode="auto">
              <a:xfrm>
                <a:off x="4041776" y="6149975"/>
                <a:ext cx="100013" cy="131763"/>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Oval 1136"/>
              <p:cNvSpPr>
                <a:spLocks noChangeArrowheads="1"/>
              </p:cNvSpPr>
              <p:nvPr userDrawn="1"/>
            </p:nvSpPr>
            <p:spPr bwMode="auto">
              <a:xfrm>
                <a:off x="3956051" y="6010275"/>
                <a:ext cx="63500" cy="85725"/>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Oval 1137"/>
              <p:cNvSpPr>
                <a:spLocks noChangeArrowheads="1"/>
              </p:cNvSpPr>
              <p:nvPr userDrawn="1"/>
            </p:nvSpPr>
            <p:spPr bwMode="auto">
              <a:xfrm>
                <a:off x="4071938" y="6037263"/>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Oval 1138"/>
              <p:cNvSpPr>
                <a:spLocks noChangeArrowheads="1"/>
              </p:cNvSpPr>
              <p:nvPr userDrawn="1"/>
            </p:nvSpPr>
            <p:spPr bwMode="auto">
              <a:xfrm>
                <a:off x="4044951" y="6240463"/>
                <a:ext cx="61913" cy="84138"/>
              </a:xfrm>
              <a:prstGeom prst="ellipse">
                <a:avLst/>
              </a:prstGeom>
              <a:solidFill>
                <a:srgbClr val="FFA7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Rectangle 1139"/>
              <p:cNvSpPr>
                <a:spLocks noChangeArrowheads="1"/>
              </p:cNvSpPr>
              <p:nvPr userDrawn="1"/>
            </p:nvSpPr>
            <p:spPr bwMode="auto">
              <a:xfrm>
                <a:off x="4027488" y="6240463"/>
                <a:ext cx="17463" cy="284163"/>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 name="Rectangle 1140"/>
              <p:cNvSpPr>
                <a:spLocks noChangeArrowheads="1"/>
              </p:cNvSpPr>
              <p:nvPr userDrawn="1"/>
            </p:nvSpPr>
            <p:spPr bwMode="auto">
              <a:xfrm>
                <a:off x="4692651" y="5613400"/>
                <a:ext cx="71438" cy="234950"/>
              </a:xfrm>
              <a:prstGeom prst="rect">
                <a:avLst/>
              </a:prstGeom>
              <a:solidFill>
                <a:srgbClr val="FFA7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 name="Oval 1142"/>
              <p:cNvSpPr>
                <a:spLocks noChangeArrowheads="1"/>
              </p:cNvSpPr>
              <p:nvPr userDrawn="1"/>
            </p:nvSpPr>
            <p:spPr bwMode="auto">
              <a:xfrm>
                <a:off x="5508626" y="6710363"/>
                <a:ext cx="142875"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Oval 1143"/>
              <p:cNvSpPr>
                <a:spLocks noChangeArrowheads="1"/>
              </p:cNvSpPr>
              <p:nvPr userDrawn="1"/>
            </p:nvSpPr>
            <p:spPr bwMode="auto">
              <a:xfrm>
                <a:off x="4873626" y="6710363"/>
                <a:ext cx="144463"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1144"/>
              <p:cNvSpPr>
                <a:spLocks noEditPoints="1"/>
              </p:cNvSpPr>
              <p:nvPr userDrawn="1"/>
            </p:nvSpPr>
            <p:spPr bwMode="auto">
              <a:xfrm>
                <a:off x="4757738" y="6554788"/>
                <a:ext cx="976313" cy="250825"/>
              </a:xfrm>
              <a:custGeom>
                <a:avLst/>
                <a:gdLst>
                  <a:gd name="T0" fmla="*/ 617 w 628"/>
                  <a:gd name="T1" fmla="*/ 97 h 162"/>
                  <a:gd name="T2" fmla="*/ 438 w 628"/>
                  <a:gd name="T3" fmla="*/ 52 h 162"/>
                  <a:gd name="T4" fmla="*/ 251 w 628"/>
                  <a:gd name="T5" fmla="*/ 2 h 162"/>
                  <a:gd name="T6" fmla="*/ 14 w 628"/>
                  <a:gd name="T7" fmla="*/ 64 h 162"/>
                  <a:gd name="T8" fmla="*/ 14 w 628"/>
                  <a:gd name="T9" fmla="*/ 143 h 162"/>
                  <a:gd name="T10" fmla="*/ 66 w 628"/>
                  <a:gd name="T11" fmla="*/ 150 h 162"/>
                  <a:gd name="T12" fmla="*/ 66 w 628"/>
                  <a:gd name="T13" fmla="*/ 146 h 162"/>
                  <a:gd name="T14" fmla="*/ 121 w 628"/>
                  <a:gd name="T15" fmla="*/ 91 h 162"/>
                  <a:gd name="T16" fmla="*/ 176 w 628"/>
                  <a:gd name="T17" fmla="*/ 146 h 162"/>
                  <a:gd name="T18" fmla="*/ 175 w 628"/>
                  <a:gd name="T19" fmla="*/ 154 h 162"/>
                  <a:gd name="T20" fmla="*/ 456 w 628"/>
                  <a:gd name="T21" fmla="*/ 161 h 162"/>
                  <a:gd name="T22" fmla="*/ 476 w 628"/>
                  <a:gd name="T23" fmla="*/ 160 h 162"/>
                  <a:gd name="T24" fmla="*/ 474 w 628"/>
                  <a:gd name="T25" fmla="*/ 146 h 162"/>
                  <a:gd name="T26" fmla="*/ 529 w 628"/>
                  <a:gd name="T27" fmla="*/ 91 h 162"/>
                  <a:gd name="T28" fmla="*/ 584 w 628"/>
                  <a:gd name="T29" fmla="*/ 146 h 162"/>
                  <a:gd name="T30" fmla="*/ 583 w 628"/>
                  <a:gd name="T31" fmla="*/ 158 h 162"/>
                  <a:gd name="T32" fmla="*/ 610 w 628"/>
                  <a:gd name="T33" fmla="*/ 156 h 162"/>
                  <a:gd name="T34" fmla="*/ 617 w 628"/>
                  <a:gd name="T35" fmla="*/ 97 h 162"/>
                  <a:gd name="T36" fmla="*/ 171 w 628"/>
                  <a:gd name="T37" fmla="*/ 45 h 162"/>
                  <a:gd name="T38" fmla="*/ 162 w 628"/>
                  <a:gd name="T39" fmla="*/ 24 h 162"/>
                  <a:gd name="T40" fmla="*/ 255 w 628"/>
                  <a:gd name="T41" fmla="*/ 13 h 162"/>
                  <a:gd name="T42" fmla="*/ 269 w 628"/>
                  <a:gd name="T43" fmla="*/ 54 h 162"/>
                  <a:gd name="T44" fmla="*/ 171 w 628"/>
                  <a:gd name="T45" fmla="*/ 45 h 162"/>
                  <a:gd name="T46" fmla="*/ 285 w 628"/>
                  <a:gd name="T47" fmla="*/ 53 h 162"/>
                  <a:gd name="T48" fmla="*/ 266 w 628"/>
                  <a:gd name="T49" fmla="*/ 13 h 162"/>
                  <a:gd name="T50" fmla="*/ 425 w 628"/>
                  <a:gd name="T51" fmla="*/ 54 h 162"/>
                  <a:gd name="T52" fmla="*/ 285 w 628"/>
                  <a:gd name="T53" fmla="*/ 5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162">
                    <a:moveTo>
                      <a:pt x="617" y="97"/>
                    </a:moveTo>
                    <a:cubicBezTo>
                      <a:pt x="570" y="62"/>
                      <a:pt x="438" y="52"/>
                      <a:pt x="438" y="52"/>
                    </a:cubicBezTo>
                    <a:cubicBezTo>
                      <a:pt x="438" y="52"/>
                      <a:pt x="362" y="3"/>
                      <a:pt x="251" y="2"/>
                    </a:cubicBezTo>
                    <a:cubicBezTo>
                      <a:pt x="141" y="0"/>
                      <a:pt x="14" y="64"/>
                      <a:pt x="14" y="64"/>
                    </a:cubicBezTo>
                    <a:cubicBezTo>
                      <a:pt x="1" y="70"/>
                      <a:pt x="0" y="134"/>
                      <a:pt x="14" y="143"/>
                    </a:cubicBezTo>
                    <a:cubicBezTo>
                      <a:pt x="26" y="150"/>
                      <a:pt x="57" y="152"/>
                      <a:pt x="66" y="150"/>
                    </a:cubicBezTo>
                    <a:cubicBezTo>
                      <a:pt x="66" y="149"/>
                      <a:pt x="66" y="147"/>
                      <a:pt x="66" y="146"/>
                    </a:cubicBezTo>
                    <a:cubicBezTo>
                      <a:pt x="66" y="116"/>
                      <a:pt x="90" y="91"/>
                      <a:pt x="121" y="91"/>
                    </a:cubicBezTo>
                    <a:cubicBezTo>
                      <a:pt x="151" y="91"/>
                      <a:pt x="176" y="116"/>
                      <a:pt x="176" y="146"/>
                    </a:cubicBezTo>
                    <a:cubicBezTo>
                      <a:pt x="176" y="149"/>
                      <a:pt x="175" y="151"/>
                      <a:pt x="175" y="154"/>
                    </a:cubicBezTo>
                    <a:cubicBezTo>
                      <a:pt x="285" y="157"/>
                      <a:pt x="445" y="162"/>
                      <a:pt x="456" y="161"/>
                    </a:cubicBezTo>
                    <a:cubicBezTo>
                      <a:pt x="459" y="161"/>
                      <a:pt x="466" y="160"/>
                      <a:pt x="476" y="160"/>
                    </a:cubicBezTo>
                    <a:cubicBezTo>
                      <a:pt x="475" y="156"/>
                      <a:pt x="474" y="151"/>
                      <a:pt x="474" y="146"/>
                    </a:cubicBezTo>
                    <a:cubicBezTo>
                      <a:pt x="474" y="116"/>
                      <a:pt x="499" y="91"/>
                      <a:pt x="529" y="91"/>
                    </a:cubicBezTo>
                    <a:cubicBezTo>
                      <a:pt x="560" y="91"/>
                      <a:pt x="584" y="116"/>
                      <a:pt x="584" y="146"/>
                    </a:cubicBezTo>
                    <a:cubicBezTo>
                      <a:pt x="584" y="150"/>
                      <a:pt x="584" y="154"/>
                      <a:pt x="583" y="158"/>
                    </a:cubicBezTo>
                    <a:cubicBezTo>
                      <a:pt x="584" y="160"/>
                      <a:pt x="608" y="159"/>
                      <a:pt x="610" y="156"/>
                    </a:cubicBezTo>
                    <a:cubicBezTo>
                      <a:pt x="621" y="135"/>
                      <a:pt x="628" y="105"/>
                      <a:pt x="617" y="97"/>
                    </a:cubicBezTo>
                    <a:close/>
                    <a:moveTo>
                      <a:pt x="171" y="45"/>
                    </a:moveTo>
                    <a:cubicBezTo>
                      <a:pt x="162" y="24"/>
                      <a:pt x="162" y="24"/>
                      <a:pt x="162" y="24"/>
                    </a:cubicBezTo>
                    <a:cubicBezTo>
                      <a:pt x="187" y="15"/>
                      <a:pt x="255" y="13"/>
                      <a:pt x="255" y="13"/>
                    </a:cubicBezTo>
                    <a:cubicBezTo>
                      <a:pt x="269" y="54"/>
                      <a:pt x="269" y="54"/>
                      <a:pt x="269" y="54"/>
                    </a:cubicBezTo>
                    <a:cubicBezTo>
                      <a:pt x="244" y="53"/>
                      <a:pt x="171" y="45"/>
                      <a:pt x="171" y="45"/>
                    </a:cubicBezTo>
                    <a:close/>
                    <a:moveTo>
                      <a:pt x="285" y="53"/>
                    </a:moveTo>
                    <a:cubicBezTo>
                      <a:pt x="266" y="13"/>
                      <a:pt x="266" y="13"/>
                      <a:pt x="266" y="13"/>
                    </a:cubicBezTo>
                    <a:cubicBezTo>
                      <a:pt x="337" y="13"/>
                      <a:pt x="425" y="54"/>
                      <a:pt x="425" y="54"/>
                    </a:cubicBezTo>
                    <a:lnTo>
                      <a:pt x="28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3" name="标题 1"/>
          <p:cNvSpPr>
            <a:spLocks noGrp="1"/>
          </p:cNvSpPr>
          <p:nvPr>
            <p:ph type="ctrTitle" hasCustomPrompt="1"/>
          </p:nvPr>
        </p:nvSpPr>
        <p:spPr>
          <a:xfrm>
            <a:off x="1182688" y="1709406"/>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p:ph type="body" sz="quarter" idx="18" hasCustomPrompt="1"/>
          </p:nvPr>
        </p:nvSpPr>
        <p:spPr>
          <a:xfrm>
            <a:off x="1182688" y="4015642"/>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p:ph type="body" sz="quarter" idx="10" hasCustomPrompt="1"/>
          </p:nvPr>
        </p:nvSpPr>
        <p:spPr>
          <a:xfrm>
            <a:off x="1182689" y="3719371"/>
            <a:ext cx="5426076"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pic>
        <p:nvPicPr>
          <p:cNvPr id="4" name="图片 3" descr="优行三联LOGO"/>
          <p:cNvPicPr>
            <a:picLocks noChangeAspect="1"/>
          </p:cNvPicPr>
          <p:nvPr userDrawn="1"/>
        </p:nvPicPr>
        <p:blipFill>
          <a:blip r:embed="rId2"/>
          <a:stretch>
            <a:fillRect/>
          </a:stretch>
        </p:blipFill>
        <p:spPr>
          <a:xfrm>
            <a:off x="8415655" y="171450"/>
            <a:ext cx="3864610" cy="6858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2020/5/28</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pic>
        <p:nvPicPr>
          <p:cNvPr id="4" name="图片 3" descr="优行三联LOGO"/>
          <p:cNvPicPr>
            <a:picLocks noChangeAspect="1"/>
          </p:cNvPicPr>
          <p:nvPr userDrawn="1"/>
        </p:nvPicPr>
        <p:blipFill>
          <a:blip r:embed="rId9"/>
          <a:stretch>
            <a:fillRect/>
          </a:stretch>
        </p:blipFill>
        <p:spPr>
          <a:xfrm>
            <a:off x="8415655" y="171450"/>
            <a:ext cx="3864610" cy="6858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houjiangnan@accesilbe.org.cn" TargetMode="Externa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3.GIF"/></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mailto:zhoujiangnan@accesilbe.org.cn" TargetMode="External"/><Relationship Id="rId2" Type="http://schemas.openxmlformats.org/officeDocument/2006/relationships/slideLayout" Target="../slideLayouts/slideLayout6.xml"/><Relationship Id="rId1" Type="http://schemas.openxmlformats.org/officeDocument/2006/relationships/themeOverride" Target="../theme/themeOverride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hart" Target="../charts/chart2.xml"/><Relationship Id="rId7"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06338" y="1444351"/>
            <a:ext cx="6870812" cy="1279643"/>
          </a:xfrm>
        </p:spPr>
        <p:txBody>
          <a:bodyPr>
            <a:normAutofit fontScale="90000"/>
          </a:bodyPr>
          <a:lstStyle/>
          <a:p>
            <a:pPr>
              <a:lnSpc>
                <a:spcPct val="150000"/>
              </a:lnSpc>
            </a:pPr>
            <a:r>
              <a:rPr lang="zh-CN" altLang="en-US" sz="3200" dirty="0"/>
              <a:t>与你瞳行</a:t>
            </a:r>
            <a:br>
              <a:rPr lang="en-US" altLang="zh-CN" sz="3200" dirty="0"/>
            </a:br>
            <a:r>
              <a:rPr lang="en-US" altLang="zh-CN" sz="3200" dirty="0"/>
              <a:t>    -----</a:t>
            </a:r>
            <a:r>
              <a:rPr lang="zh-CN" altLang="en-US" sz="2800" dirty="0"/>
              <a:t>依托智能手机的助盲出行系统</a:t>
            </a:r>
            <a:br>
              <a:rPr lang="zh-CN" altLang="en-US" sz="2800" dirty="0"/>
            </a:br>
            <a:endParaRPr lang="zh-CN" altLang="en-US" sz="1400" dirty="0"/>
          </a:p>
        </p:txBody>
      </p:sp>
      <p:sp>
        <p:nvSpPr>
          <p:cNvPr id="3" name="副标题 2"/>
          <p:cNvSpPr>
            <a:spLocks noGrp="1"/>
          </p:cNvSpPr>
          <p:nvPr>
            <p:ph type="subTitle" idx="1"/>
          </p:nvPr>
        </p:nvSpPr>
        <p:spPr>
          <a:xfrm>
            <a:off x="1009761" y="2873110"/>
            <a:ext cx="6667389" cy="1074776"/>
          </a:xfrm>
        </p:spPr>
        <p:txBody>
          <a:bodyPr>
            <a:normAutofit fontScale="92500" lnSpcReduction="10000"/>
          </a:bodyPr>
          <a:lstStyle/>
          <a:p>
            <a:r>
              <a:rPr lang="zh-CN" altLang="en-US" dirty="0"/>
              <a:t>汇报人：深圳启明无障碍科技有限公司</a:t>
            </a:r>
            <a:endParaRPr lang="en-US" altLang="zh-CN" dirty="0"/>
          </a:p>
          <a:p>
            <a:r>
              <a:rPr lang="zh-CN" altLang="en-US" dirty="0"/>
              <a:t>周江南   </a:t>
            </a:r>
            <a:r>
              <a:rPr lang="en-US" altLang="zh-CN" dirty="0"/>
              <a:t>18515399610</a:t>
            </a:r>
          </a:p>
          <a:p>
            <a:r>
              <a:rPr lang="en-US" altLang="zh-CN" dirty="0">
                <a:hlinkClick r:id="rId3"/>
              </a:rPr>
              <a:t>zhoujiangnan@accesilbe.org.cn</a:t>
            </a:r>
            <a:endParaRPr lang="en-US" altLang="zh-CN" dirty="0"/>
          </a:p>
        </p:txBody>
      </p:sp>
      <p:pic>
        <p:nvPicPr>
          <p:cNvPr id="5" name="图片 4" descr="未标题-1"/>
          <p:cNvPicPr>
            <a:picLocks noChangeAspect="1"/>
          </p:cNvPicPr>
          <p:nvPr/>
        </p:nvPicPr>
        <p:blipFill>
          <a:blip r:embed="rId4"/>
          <a:stretch>
            <a:fillRect/>
          </a:stretch>
        </p:blipFill>
        <p:spPr>
          <a:xfrm>
            <a:off x="8696325" y="47625"/>
            <a:ext cx="3276600" cy="7054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流程图: 可选过程 127"/>
          <p:cNvSpPr/>
          <p:nvPr/>
        </p:nvSpPr>
        <p:spPr>
          <a:xfrm>
            <a:off x="5285679" y="4302863"/>
            <a:ext cx="2916000" cy="523610"/>
          </a:xfrm>
          <a:prstGeom prst="flowChartAlternateProcess">
            <a:avLst/>
          </a:prstGeom>
          <a:solidFill>
            <a:schemeClr val="bg1"/>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辅助出行</a:t>
            </a:r>
          </a:p>
        </p:txBody>
      </p:sp>
      <p:grpSp>
        <p:nvGrpSpPr>
          <p:cNvPr id="2" name="组合 1"/>
          <p:cNvGrpSpPr/>
          <p:nvPr/>
        </p:nvGrpSpPr>
        <p:grpSpPr>
          <a:xfrm>
            <a:off x="1030520" y="2902430"/>
            <a:ext cx="2917103" cy="439345"/>
            <a:chOff x="1049268" y="3053156"/>
            <a:chExt cx="3275720" cy="439345"/>
          </a:xfrm>
        </p:grpSpPr>
        <p:sp>
          <p:nvSpPr>
            <p:cNvPr id="24" name="圆角矩形 23"/>
            <p:cNvSpPr/>
            <p:nvPr/>
          </p:nvSpPr>
          <p:spPr>
            <a:xfrm>
              <a:off x="1049268" y="3053156"/>
              <a:ext cx="3275720" cy="437649"/>
            </a:xfrm>
            <a:prstGeom prst="roundRect">
              <a:avLst>
                <a:gd name="adj" fmla="val 10000"/>
              </a:avLst>
            </a:prstGeom>
            <a:solidFill>
              <a:srgbClr val="4E5469"/>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5" name="圆角矩形 4"/>
            <p:cNvSpPr/>
            <p:nvPr/>
          </p:nvSpPr>
          <p:spPr>
            <a:xfrm>
              <a:off x="1049268" y="3080488"/>
              <a:ext cx="3218631" cy="412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读屏软件</a:t>
              </a:r>
              <a:endParaRPr lang="zh-CN" sz="1600" kern="1200" dirty="0"/>
            </a:p>
          </p:txBody>
        </p:sp>
      </p:grpSp>
      <p:sp>
        <p:nvSpPr>
          <p:cNvPr id="32" name="右中括号 31"/>
          <p:cNvSpPr/>
          <p:nvPr/>
        </p:nvSpPr>
        <p:spPr>
          <a:xfrm>
            <a:off x="4114806" y="3124243"/>
            <a:ext cx="65318" cy="1080000"/>
          </a:xfrm>
          <a:prstGeom prst="rightBracket">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Rectangle 43"/>
          <p:cNvSpPr/>
          <p:nvPr/>
        </p:nvSpPr>
        <p:spPr>
          <a:xfrm>
            <a:off x="4218224" y="3186011"/>
            <a:ext cx="1560676" cy="377411"/>
          </a:xfrm>
          <a:prstGeom prst="rect">
            <a:avLst/>
          </a:prstGeom>
        </p:spPr>
        <p:txBody>
          <a:bodyPr wrap="square">
            <a:spAutoFit/>
          </a:bodyPr>
          <a:lstStyle/>
          <a:p>
            <a:pPr algn="just">
              <a:lnSpc>
                <a:spcPct val="150000"/>
              </a:lnSpc>
            </a:pPr>
            <a:r>
              <a:rPr lang="zh-CN" altLang="en-US" sz="1400" kern="100" dirty="0">
                <a:latin typeface="+mn-ea"/>
                <a:cs typeface="Times New Roman" panose="02020603050405020304" pitchFamily="18" charset="0"/>
              </a:rPr>
              <a:t>专为盲人设计</a:t>
            </a:r>
            <a:endParaRPr lang="en-US" altLang="zh-CN" sz="1400" kern="100" dirty="0">
              <a:latin typeface="+mn-ea"/>
              <a:cs typeface="Times New Roman" panose="02020603050405020304" pitchFamily="18" charset="0"/>
            </a:endParaRPr>
          </a:p>
        </p:txBody>
      </p:sp>
      <p:grpSp>
        <p:nvGrpSpPr>
          <p:cNvPr id="63" name="组合 62"/>
          <p:cNvGrpSpPr/>
          <p:nvPr/>
        </p:nvGrpSpPr>
        <p:grpSpPr>
          <a:xfrm>
            <a:off x="980784" y="5418706"/>
            <a:ext cx="2916000" cy="439345"/>
            <a:chOff x="1049268" y="3053156"/>
            <a:chExt cx="3275720" cy="439345"/>
          </a:xfrm>
        </p:grpSpPr>
        <p:sp>
          <p:nvSpPr>
            <p:cNvPr id="64" name="圆角矩形 63"/>
            <p:cNvSpPr/>
            <p:nvPr/>
          </p:nvSpPr>
          <p:spPr>
            <a:xfrm>
              <a:off x="1049268" y="3053156"/>
              <a:ext cx="3275720" cy="437649"/>
            </a:xfrm>
            <a:prstGeom prst="roundRect">
              <a:avLst>
                <a:gd name="adj" fmla="val 10000"/>
              </a:avLst>
            </a:prstGeom>
            <a:solidFill>
              <a:srgbClr val="4E5469"/>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65" name="圆角矩形 4"/>
            <p:cNvSpPr/>
            <p:nvPr/>
          </p:nvSpPr>
          <p:spPr>
            <a:xfrm>
              <a:off x="1049268" y="3080488"/>
              <a:ext cx="3218631" cy="412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sz="1600" kern="1200" dirty="0"/>
                <a:t>实时视频专业客服</a:t>
              </a:r>
            </a:p>
          </p:txBody>
        </p:sp>
      </p:grpSp>
      <p:grpSp>
        <p:nvGrpSpPr>
          <p:cNvPr id="66" name="组合 65"/>
          <p:cNvGrpSpPr/>
          <p:nvPr/>
        </p:nvGrpSpPr>
        <p:grpSpPr>
          <a:xfrm>
            <a:off x="8536935" y="5493089"/>
            <a:ext cx="2916000" cy="439345"/>
            <a:chOff x="1049268" y="3053156"/>
            <a:chExt cx="3275720" cy="439345"/>
          </a:xfrm>
        </p:grpSpPr>
        <p:sp>
          <p:nvSpPr>
            <p:cNvPr id="67" name="圆角矩形 66"/>
            <p:cNvSpPr/>
            <p:nvPr/>
          </p:nvSpPr>
          <p:spPr>
            <a:xfrm>
              <a:off x="1049268" y="3053156"/>
              <a:ext cx="3275720" cy="437649"/>
            </a:xfrm>
            <a:prstGeom prst="roundRect">
              <a:avLst>
                <a:gd name="adj" fmla="val 10000"/>
              </a:avLst>
            </a:prstGeom>
            <a:solidFill>
              <a:srgbClr val="4E5469"/>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68" name="圆角矩形 4"/>
            <p:cNvSpPr/>
            <p:nvPr/>
          </p:nvSpPr>
          <p:spPr>
            <a:xfrm>
              <a:off x="1049268" y="3080488"/>
              <a:ext cx="3218631" cy="412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400" kern="1200" dirty="0"/>
                <a:t>志愿者辅助识图或者视频指导</a:t>
              </a:r>
              <a:endParaRPr lang="zh-CN" sz="1400" kern="1200" dirty="0"/>
            </a:p>
          </p:txBody>
        </p:sp>
      </p:grpSp>
      <p:sp>
        <p:nvSpPr>
          <p:cNvPr id="33" name="矩形 32"/>
          <p:cNvSpPr/>
          <p:nvPr/>
        </p:nvSpPr>
        <p:spPr>
          <a:xfrm>
            <a:off x="1030520" y="1615540"/>
            <a:ext cx="10371595" cy="922020"/>
          </a:xfrm>
          <a:prstGeom prst="rect">
            <a:avLst/>
          </a:prstGeom>
        </p:spPr>
        <p:txBody>
          <a:bodyPr wrap="square">
            <a:spAutoFit/>
          </a:bodyPr>
          <a:lstStyle/>
          <a:p>
            <a:pPr algn="just">
              <a:lnSpc>
                <a:spcPct val="150000"/>
              </a:lnSpc>
            </a:pPr>
            <a:r>
              <a:rPr lang="zh-CN" altLang="en-US" kern="100" dirty="0">
                <a:latin typeface="+mn-ea"/>
                <a:cs typeface="Times New Roman" panose="02020603050405020304" pitchFamily="18" charset="0"/>
              </a:rPr>
              <a:t>摆脱硬件成本限制，依托智能手机平台，基于</a:t>
            </a:r>
            <a:r>
              <a:rPr lang="en-US" altLang="zh-CN" kern="100" dirty="0">
                <a:latin typeface="+mn-ea"/>
                <a:cs typeface="Times New Roman" panose="02020603050405020304" pitchFamily="18" charset="0"/>
              </a:rPr>
              <a:t>AI</a:t>
            </a:r>
            <a:r>
              <a:rPr lang="zh-CN" altLang="en-US" kern="100" dirty="0">
                <a:latin typeface="+mn-ea"/>
                <a:cs typeface="Times New Roman" panose="02020603050405020304" pitchFamily="18" charset="0"/>
              </a:rPr>
              <a:t>、志愿者和视频客服三种形式， 将软件、硬件、人的因素三者结合，实现定位、导航两大出行需求和实时视频客服辅助出行功能的综合助盲出行系统</a:t>
            </a:r>
          </a:p>
        </p:txBody>
      </p:sp>
      <p:cxnSp>
        <p:nvCxnSpPr>
          <p:cNvPr id="29" name="直接箭头连接符 28"/>
          <p:cNvCxnSpPr/>
          <p:nvPr/>
        </p:nvCxnSpPr>
        <p:spPr>
          <a:xfrm flipH="1">
            <a:off x="7532914" y="5691404"/>
            <a:ext cx="1004022"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p:nvPr/>
        </p:nvCxnSpPr>
        <p:spPr>
          <a:xfrm>
            <a:off x="7055294" y="3616701"/>
            <a:ext cx="1293342"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21" name="流程图: 可选过程 120"/>
          <p:cNvSpPr/>
          <p:nvPr/>
        </p:nvSpPr>
        <p:spPr>
          <a:xfrm>
            <a:off x="8536935" y="3377901"/>
            <a:ext cx="2916000" cy="523610"/>
          </a:xfrm>
          <a:prstGeom prst="flowChartAlternateProcess">
            <a:avLst/>
          </a:prstGeom>
          <a:solidFill>
            <a:schemeClr val="bg1"/>
          </a:solid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定位、导航</a:t>
            </a:r>
          </a:p>
        </p:txBody>
      </p:sp>
      <p:pic>
        <p:nvPicPr>
          <p:cNvPr id="139" name="图片 1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3119" y="3277662"/>
            <a:ext cx="747020" cy="747020"/>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4150" y="5258097"/>
            <a:ext cx="758865" cy="758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9" name="直接箭头连接符 148"/>
          <p:cNvCxnSpPr/>
          <p:nvPr/>
        </p:nvCxnSpPr>
        <p:spPr>
          <a:xfrm>
            <a:off x="4223666" y="3661358"/>
            <a:ext cx="1168272"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7638" y="5351733"/>
            <a:ext cx="600621" cy="600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6" name="直接箭头连接符 155"/>
          <p:cNvCxnSpPr/>
          <p:nvPr/>
        </p:nvCxnSpPr>
        <p:spPr>
          <a:xfrm>
            <a:off x="3947624" y="5669091"/>
            <a:ext cx="1335576"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8" name="矩形 157"/>
          <p:cNvSpPr/>
          <p:nvPr/>
        </p:nvSpPr>
        <p:spPr>
          <a:xfrm>
            <a:off x="5077727" y="5229300"/>
            <a:ext cx="2624238" cy="924757"/>
          </a:xfrm>
          <a:prstGeom prst="rect">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4" name="直接箭头连接符 1023"/>
          <p:cNvCxnSpPr/>
          <p:nvPr/>
        </p:nvCxnSpPr>
        <p:spPr>
          <a:xfrm flipV="1">
            <a:off x="6216317" y="4136705"/>
            <a:ext cx="0" cy="804655"/>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895702" y="442254"/>
            <a:ext cx="1826141" cy="584775"/>
          </a:xfrm>
          <a:prstGeom prst="rect">
            <a:avLst/>
          </a:prstGeom>
          <a:noFill/>
        </p:spPr>
        <p:txBody>
          <a:bodyPr wrap="none" rtlCol="0">
            <a:spAutoFit/>
          </a:bodyPr>
          <a:lstStyle/>
          <a:p>
            <a:r>
              <a:rPr lang="zh-CN" altLang="en-US" sz="3200" dirty="0"/>
              <a:t>产品概述</a:t>
            </a:r>
          </a:p>
        </p:txBody>
      </p:sp>
      <p:grpSp>
        <p:nvGrpSpPr>
          <p:cNvPr id="30" name="组合 29"/>
          <p:cNvGrpSpPr/>
          <p:nvPr/>
        </p:nvGrpSpPr>
        <p:grpSpPr>
          <a:xfrm>
            <a:off x="1030520" y="3989431"/>
            <a:ext cx="2917104" cy="439345"/>
            <a:chOff x="1049268" y="3053156"/>
            <a:chExt cx="3275720" cy="439345"/>
          </a:xfrm>
        </p:grpSpPr>
        <p:sp>
          <p:nvSpPr>
            <p:cNvPr id="35" name="圆角矩形 34"/>
            <p:cNvSpPr/>
            <p:nvPr/>
          </p:nvSpPr>
          <p:spPr>
            <a:xfrm>
              <a:off x="1049268" y="3053156"/>
              <a:ext cx="3275720" cy="437649"/>
            </a:xfrm>
            <a:prstGeom prst="roundRect">
              <a:avLst>
                <a:gd name="adj" fmla="val 10000"/>
              </a:avLst>
            </a:prstGeom>
            <a:solidFill>
              <a:srgbClr val="4E5469"/>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36" name="圆角矩形 4"/>
            <p:cNvSpPr/>
            <p:nvPr/>
          </p:nvSpPr>
          <p:spPr>
            <a:xfrm>
              <a:off x="1049268" y="3080488"/>
              <a:ext cx="3218631" cy="412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dirty="0"/>
                <a:t>腾讯地图</a:t>
              </a:r>
              <a:r>
                <a:rPr lang="en-US" altLang="zh-CN" sz="1600" dirty="0"/>
                <a:t>SDK</a:t>
              </a:r>
              <a:endParaRPr lang="zh-CN" sz="1600" kern="1200" dirty="0"/>
            </a:p>
          </p:txBody>
        </p:sp>
      </p:grpSp>
      <p:pic>
        <p:nvPicPr>
          <p:cNvPr id="3" name="图片 2" descr="123"/>
          <p:cNvPicPr>
            <a:picLocks noChangeAspect="1"/>
          </p:cNvPicPr>
          <p:nvPr/>
        </p:nvPicPr>
        <p:blipFill>
          <a:blip r:embed="rId6"/>
          <a:stretch>
            <a:fillRect/>
          </a:stretch>
        </p:blipFill>
        <p:spPr>
          <a:xfrm>
            <a:off x="8631555" y="47625"/>
            <a:ext cx="3341370" cy="7626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6546009" y="1378862"/>
            <a:ext cx="5428276" cy="4547973"/>
            <a:chOff x="1452367" y="2088994"/>
            <a:chExt cx="5428276" cy="4547973"/>
          </a:xfrm>
        </p:grpSpPr>
        <p:sp>
          <p:nvSpPr>
            <p:cNvPr id="33" name="Rectangle 23"/>
            <p:cNvSpPr/>
            <p:nvPr/>
          </p:nvSpPr>
          <p:spPr>
            <a:xfrm>
              <a:off x="1988018" y="2561236"/>
              <a:ext cx="4007254" cy="369332"/>
            </a:xfrm>
            <a:prstGeom prst="rect">
              <a:avLst/>
            </a:prstGeom>
          </p:spPr>
          <p:txBody>
            <a:bodyPr wrap="square">
              <a:spAutoFit/>
            </a:bodyPr>
            <a:lstStyle/>
            <a:p>
              <a:pPr algn="just">
                <a:defRPr/>
              </a:pPr>
              <a:r>
                <a:rPr lang="zh-CN" altLang="en-US" noProof="1">
                  <a:solidFill>
                    <a:schemeClr val="bg2">
                      <a:lumMod val="10000"/>
                    </a:schemeClr>
                  </a:solidFill>
                  <a:latin typeface="+mn-ea"/>
                </a:rPr>
                <a:t>二维</a:t>
              </a:r>
              <a:r>
                <a:rPr lang="en-US" altLang="zh-CN" noProof="1">
                  <a:solidFill>
                    <a:schemeClr val="bg2">
                      <a:lumMod val="10000"/>
                    </a:schemeClr>
                  </a:solidFill>
                  <a:latin typeface="+mn-ea"/>
                </a:rPr>
                <a:t>/</a:t>
              </a:r>
              <a:r>
                <a:rPr lang="zh-CN" altLang="en-US" noProof="1">
                  <a:solidFill>
                    <a:schemeClr val="bg2">
                      <a:lumMod val="10000"/>
                    </a:schemeClr>
                  </a:solidFill>
                  <a:latin typeface="+mn-ea"/>
                </a:rPr>
                <a:t>三维</a:t>
              </a:r>
              <a:r>
                <a:rPr lang="en-US" altLang="zh-CN" noProof="1">
                  <a:solidFill>
                    <a:schemeClr val="bg2">
                      <a:lumMod val="10000"/>
                    </a:schemeClr>
                  </a:solidFill>
                  <a:latin typeface="+mn-ea"/>
                </a:rPr>
                <a:t>/</a:t>
              </a:r>
              <a:r>
                <a:rPr lang="zh-CN" altLang="en-US" noProof="1">
                  <a:solidFill>
                    <a:schemeClr val="bg2">
                      <a:lumMod val="10000"/>
                    </a:schemeClr>
                  </a:solidFill>
                  <a:latin typeface="+mn-ea"/>
                </a:rPr>
                <a:t>实景地图 “形同虚设”</a:t>
              </a:r>
            </a:p>
          </p:txBody>
        </p:sp>
        <p:sp>
          <p:nvSpPr>
            <p:cNvPr id="34" name="Rectangle 45"/>
            <p:cNvSpPr/>
            <p:nvPr/>
          </p:nvSpPr>
          <p:spPr>
            <a:xfrm>
              <a:off x="1972884" y="3641245"/>
              <a:ext cx="3715197" cy="507831"/>
            </a:xfrm>
            <a:prstGeom prst="rect">
              <a:avLst/>
            </a:prstGeom>
          </p:spPr>
          <p:txBody>
            <a:bodyPr wrap="square">
              <a:spAutoFit/>
            </a:bodyPr>
            <a:lstStyle/>
            <a:p>
              <a:pPr algn="just">
                <a:lnSpc>
                  <a:spcPct val="150000"/>
                </a:lnSpc>
              </a:pPr>
              <a:r>
                <a:rPr lang="zh-CN" altLang="en-US" kern="100" dirty="0">
                  <a:latin typeface="+mn-ea"/>
                  <a:cs typeface="Times New Roman" panose="02020603050405020304" pitchFamily="18" charset="0"/>
                </a:rPr>
                <a:t>复杂的操作界面和操作流程</a:t>
              </a:r>
              <a:endParaRPr lang="en-US" altLang="zh-CN" kern="100" dirty="0">
                <a:latin typeface="+mn-ea"/>
                <a:cs typeface="Times New Roman" panose="02020603050405020304" pitchFamily="18" charset="0"/>
              </a:endParaRPr>
            </a:p>
          </p:txBody>
        </p:sp>
        <p:cxnSp>
          <p:nvCxnSpPr>
            <p:cNvPr id="35" name="Straight Connector 74"/>
            <p:cNvCxnSpPr/>
            <p:nvPr/>
          </p:nvCxnSpPr>
          <p:spPr>
            <a:xfrm>
              <a:off x="1644455" y="2088994"/>
              <a:ext cx="0" cy="45479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75"/>
            <p:cNvSpPr/>
            <p:nvPr/>
          </p:nvSpPr>
          <p:spPr>
            <a:xfrm>
              <a:off x="1452367" y="2542688"/>
              <a:ext cx="384175" cy="384175"/>
            </a:xfrm>
            <a:prstGeom prst="ellipse">
              <a:avLst/>
            </a:prstGeom>
            <a:solidFill>
              <a:srgbClr val="002060"/>
            </a:solidFill>
            <a:ln w="254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华文细黑" panose="02010600040101010101" pitchFamily="2" charset="-122"/>
                  <a:ea typeface="微软雅黑" panose="020B0503020204020204" charset="-122"/>
                </a:rPr>
                <a:t>1</a:t>
              </a:r>
            </a:p>
          </p:txBody>
        </p:sp>
        <p:sp>
          <p:nvSpPr>
            <p:cNvPr id="37" name="Oval 76"/>
            <p:cNvSpPr/>
            <p:nvPr/>
          </p:nvSpPr>
          <p:spPr>
            <a:xfrm>
              <a:off x="1452367" y="3678612"/>
              <a:ext cx="384175" cy="384175"/>
            </a:xfrm>
            <a:prstGeom prst="ellipse">
              <a:avLst/>
            </a:prstGeom>
            <a:solidFill>
              <a:srgbClr val="C00000"/>
            </a:solidFill>
            <a:ln w="254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华文细黑" panose="02010600040101010101" pitchFamily="2" charset="-122"/>
                  <a:ea typeface="微软雅黑" panose="020B0503020204020204" charset="-122"/>
                </a:rPr>
                <a:t>2</a:t>
              </a:r>
            </a:p>
          </p:txBody>
        </p:sp>
        <p:sp>
          <p:nvSpPr>
            <p:cNvPr id="38" name="Oval 77"/>
            <p:cNvSpPr/>
            <p:nvPr/>
          </p:nvSpPr>
          <p:spPr>
            <a:xfrm>
              <a:off x="1452751" y="4754542"/>
              <a:ext cx="384175" cy="384175"/>
            </a:xfrm>
            <a:prstGeom prst="ellipse">
              <a:avLst/>
            </a:prstGeom>
            <a:solidFill>
              <a:schemeClr val="accent4">
                <a:lumMod val="75000"/>
              </a:schemeClr>
            </a:solidFill>
            <a:ln w="254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华文细黑" panose="02010600040101010101" pitchFamily="2" charset="-122"/>
                  <a:ea typeface="微软雅黑" panose="020B0503020204020204" charset="-122"/>
                </a:rPr>
                <a:t>3</a:t>
              </a:r>
            </a:p>
          </p:txBody>
        </p:sp>
        <p:sp>
          <p:nvSpPr>
            <p:cNvPr id="39" name="Rectangle 43"/>
            <p:cNvSpPr/>
            <p:nvPr/>
          </p:nvSpPr>
          <p:spPr>
            <a:xfrm>
              <a:off x="1967166" y="4692715"/>
              <a:ext cx="4913477" cy="507831"/>
            </a:xfrm>
            <a:prstGeom prst="rect">
              <a:avLst/>
            </a:prstGeom>
          </p:spPr>
          <p:txBody>
            <a:bodyPr wrap="square">
              <a:spAutoFit/>
            </a:bodyPr>
            <a:lstStyle/>
            <a:p>
              <a:pPr algn="just">
                <a:lnSpc>
                  <a:spcPct val="150000"/>
                </a:lnSpc>
              </a:pPr>
              <a:r>
                <a:rPr lang="zh-CN" altLang="en-US" kern="100" dirty="0">
                  <a:latin typeface="+mn-ea"/>
                  <a:cs typeface="Times New Roman" panose="02020603050405020304" pitchFamily="18" charset="0"/>
                </a:rPr>
                <a:t>多余功能和干扰信息（如找单车、驾车导航）</a:t>
              </a:r>
              <a:endParaRPr lang="en-US" altLang="zh-CN" kern="100" dirty="0">
                <a:latin typeface="+mn-ea"/>
                <a:cs typeface="Times New Roman" panose="02020603050405020304" pitchFamily="18" charset="0"/>
              </a:endParaRPr>
            </a:p>
          </p:txBody>
        </p:sp>
      </p:grpSp>
      <p:cxnSp>
        <p:nvCxnSpPr>
          <p:cNvPr id="49" name="直接箭头连接符 48"/>
          <p:cNvCxnSpPr/>
          <p:nvPr/>
        </p:nvCxnSpPr>
        <p:spPr>
          <a:xfrm flipV="1">
            <a:off x="6738096" y="5923206"/>
            <a:ext cx="1194876" cy="363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7932972" y="5602783"/>
            <a:ext cx="2691576" cy="605139"/>
            <a:chOff x="7932972" y="5539719"/>
            <a:chExt cx="2691576" cy="605139"/>
          </a:xfrm>
          <a:solidFill>
            <a:srgbClr val="4E5469"/>
          </a:solidFill>
        </p:grpSpPr>
        <p:sp>
          <p:nvSpPr>
            <p:cNvPr id="57" name="圆角矩形 56"/>
            <p:cNvSpPr/>
            <p:nvPr/>
          </p:nvSpPr>
          <p:spPr>
            <a:xfrm>
              <a:off x="7932972" y="5539719"/>
              <a:ext cx="2691576" cy="605139"/>
            </a:xfrm>
            <a:prstGeom prst="roundRect">
              <a:avLst>
                <a:gd name="adj" fmla="val 10000"/>
              </a:avLst>
            </a:prstGeom>
            <a:grp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58" name="圆角矩形 4"/>
            <p:cNvSpPr/>
            <p:nvPr/>
          </p:nvSpPr>
          <p:spPr>
            <a:xfrm>
              <a:off x="7961518" y="5654135"/>
              <a:ext cx="2663030" cy="41201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kern="100" dirty="0">
                  <a:latin typeface="+mn-ea"/>
                  <a:cs typeface="Times New Roman" panose="02020603050405020304" pitchFamily="18" charset="0"/>
                </a:rPr>
                <a:t>简单明了、信息明确</a:t>
              </a:r>
              <a:endParaRPr lang="zh-CN" kern="1200" dirty="0"/>
            </a:p>
          </p:txBody>
        </p:sp>
      </p:grpSp>
      <p:sp>
        <p:nvSpPr>
          <p:cNvPr id="21" name="文本框 33"/>
          <p:cNvSpPr txBox="1"/>
          <p:nvPr/>
        </p:nvSpPr>
        <p:spPr>
          <a:xfrm>
            <a:off x="895702" y="521084"/>
            <a:ext cx="4450080" cy="460375"/>
          </a:xfrm>
          <a:prstGeom prst="rect">
            <a:avLst/>
          </a:prstGeom>
          <a:noFill/>
        </p:spPr>
        <p:txBody>
          <a:bodyPr wrap="none" rtlCol="0">
            <a:spAutoFit/>
          </a:bodyPr>
          <a:lstStyle/>
          <a:p>
            <a:r>
              <a:rPr lang="zh-CN" altLang="en-US" sz="2400" dirty="0"/>
              <a:t>为什么需要盲人定制出行小程序</a:t>
            </a:r>
          </a:p>
        </p:txBody>
      </p:sp>
      <p:grpSp>
        <p:nvGrpSpPr>
          <p:cNvPr id="19" name="组合 18"/>
          <p:cNvGrpSpPr/>
          <p:nvPr/>
        </p:nvGrpSpPr>
        <p:grpSpPr>
          <a:xfrm>
            <a:off x="522727" y="1592315"/>
            <a:ext cx="3127334" cy="4540975"/>
            <a:chOff x="87358" y="1507703"/>
            <a:chExt cx="3088809" cy="4485035"/>
          </a:xfrm>
        </p:grpSpPr>
        <p:grpSp>
          <p:nvGrpSpPr>
            <p:cNvPr id="20" name="组合 19"/>
            <p:cNvGrpSpPr/>
            <p:nvPr/>
          </p:nvGrpSpPr>
          <p:grpSpPr>
            <a:xfrm>
              <a:off x="87358" y="1507703"/>
              <a:ext cx="3088809" cy="4485035"/>
              <a:chOff x="4428579" y="2248357"/>
              <a:chExt cx="3358619" cy="4833213"/>
            </a:xfrm>
          </p:grpSpPr>
          <p:pic>
            <p:nvPicPr>
              <p:cNvPr id="23" name="图片 22"/>
              <p:cNvPicPr>
                <a:picLocks noChangeAspect="1"/>
              </p:cNvPicPr>
              <p:nvPr/>
            </p:nvPicPr>
            <p:blipFill rotWithShape="1">
              <a:blip r:embed="rId3">
                <a:extLst>
                  <a:ext uri="{28A0092B-C50C-407E-A947-70E740481C1C}">
                    <a14:useLocalDpi xmlns:a14="http://schemas.microsoft.com/office/drawing/2010/main" val="0"/>
                  </a:ext>
                </a:extLst>
              </a:blip>
              <a:srcRect b="19337"/>
              <a:stretch>
                <a:fillRect/>
              </a:stretch>
            </p:blipFill>
            <p:spPr>
              <a:xfrm>
                <a:off x="4428579" y="2248357"/>
                <a:ext cx="3358619" cy="4833213"/>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5021" y="2880370"/>
                <a:ext cx="2361870" cy="4192320"/>
              </a:xfrm>
              <a:prstGeom prst="rect">
                <a:avLst/>
              </a:prstGeom>
            </p:spPr>
          </p:pic>
        </p:gr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766" y="2094187"/>
              <a:ext cx="2104890" cy="3890311"/>
            </a:xfrm>
            <a:prstGeom prst="rect">
              <a:avLst/>
            </a:prstGeom>
            <a:ln>
              <a:solidFill>
                <a:schemeClr val="bg1">
                  <a:lumMod val="95000"/>
                </a:schemeClr>
              </a:solidFill>
            </a:ln>
          </p:spPr>
        </p:pic>
      </p:grpSp>
      <p:grpSp>
        <p:nvGrpSpPr>
          <p:cNvPr id="26" name="组合 25"/>
          <p:cNvGrpSpPr/>
          <p:nvPr/>
        </p:nvGrpSpPr>
        <p:grpSpPr>
          <a:xfrm>
            <a:off x="1733374" y="1591626"/>
            <a:ext cx="3108046" cy="4505364"/>
            <a:chOff x="1414840" y="1507704"/>
            <a:chExt cx="3088809" cy="4477478"/>
          </a:xfrm>
        </p:grpSpPr>
        <p:grpSp>
          <p:nvGrpSpPr>
            <p:cNvPr id="29" name="组合 28"/>
            <p:cNvGrpSpPr/>
            <p:nvPr/>
          </p:nvGrpSpPr>
          <p:grpSpPr>
            <a:xfrm>
              <a:off x="1414840" y="1507704"/>
              <a:ext cx="3088809" cy="4477478"/>
              <a:chOff x="4428579" y="2248358"/>
              <a:chExt cx="3358619" cy="4825069"/>
            </a:xfrm>
          </p:grpSpPr>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5021" y="2880370"/>
                <a:ext cx="2361870" cy="4192320"/>
              </a:xfrm>
              <a:prstGeom prst="rect">
                <a:avLst/>
              </a:prstGeom>
            </p:spPr>
          </p:pic>
          <p:pic>
            <p:nvPicPr>
              <p:cNvPr id="32" name="图片 31"/>
              <p:cNvPicPr>
                <a:picLocks noChangeAspect="1"/>
              </p:cNvPicPr>
              <p:nvPr/>
            </p:nvPicPr>
            <p:blipFill rotWithShape="1">
              <a:blip r:embed="rId3">
                <a:extLst>
                  <a:ext uri="{28A0092B-C50C-407E-A947-70E740481C1C}">
                    <a14:useLocalDpi xmlns:a14="http://schemas.microsoft.com/office/drawing/2010/main" val="0"/>
                  </a:ext>
                </a:extLst>
              </a:blip>
              <a:srcRect b="19473"/>
              <a:stretch>
                <a:fillRect/>
              </a:stretch>
            </p:blipFill>
            <p:spPr>
              <a:xfrm>
                <a:off x="4428579" y="2248358"/>
                <a:ext cx="3358619" cy="4825069"/>
              </a:xfrm>
              <a:prstGeom prst="rect">
                <a:avLst/>
              </a:prstGeom>
            </p:spPr>
          </p:pic>
        </p:grpSp>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8245" y="2102297"/>
              <a:ext cx="2117445" cy="3882201"/>
            </a:xfrm>
            <a:prstGeom prst="rect">
              <a:avLst/>
            </a:prstGeom>
            <a:ln>
              <a:solidFill>
                <a:schemeClr val="bg1">
                  <a:lumMod val="95000"/>
                </a:schemeClr>
              </a:solidFill>
            </a:ln>
          </p:spPr>
        </p:pic>
      </p:grpSp>
      <p:grpSp>
        <p:nvGrpSpPr>
          <p:cNvPr id="41" name="组合 40"/>
          <p:cNvGrpSpPr/>
          <p:nvPr/>
        </p:nvGrpSpPr>
        <p:grpSpPr>
          <a:xfrm>
            <a:off x="3164506" y="1592315"/>
            <a:ext cx="3133110" cy="4541696"/>
            <a:chOff x="3058005" y="1507704"/>
            <a:chExt cx="3088809" cy="4477478"/>
          </a:xfrm>
        </p:grpSpPr>
        <p:grpSp>
          <p:nvGrpSpPr>
            <p:cNvPr id="42" name="组合 41"/>
            <p:cNvGrpSpPr/>
            <p:nvPr/>
          </p:nvGrpSpPr>
          <p:grpSpPr>
            <a:xfrm>
              <a:off x="3058005" y="1507704"/>
              <a:ext cx="3088809" cy="4477478"/>
              <a:chOff x="4428579" y="2248358"/>
              <a:chExt cx="3358619" cy="4825069"/>
            </a:xfrm>
          </p:grpSpPr>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5021" y="2880370"/>
                <a:ext cx="2361870" cy="4192320"/>
              </a:xfrm>
              <a:prstGeom prst="rect">
                <a:avLst/>
              </a:prstGeom>
            </p:spPr>
          </p:pic>
          <p:pic>
            <p:nvPicPr>
              <p:cNvPr id="45" name="图片 44"/>
              <p:cNvPicPr>
                <a:picLocks noChangeAspect="1"/>
              </p:cNvPicPr>
              <p:nvPr/>
            </p:nvPicPr>
            <p:blipFill rotWithShape="1">
              <a:blip r:embed="rId3">
                <a:extLst>
                  <a:ext uri="{28A0092B-C50C-407E-A947-70E740481C1C}">
                    <a14:useLocalDpi xmlns:a14="http://schemas.microsoft.com/office/drawing/2010/main" val="0"/>
                  </a:ext>
                </a:extLst>
              </a:blip>
              <a:srcRect b="19473"/>
              <a:stretch>
                <a:fillRect/>
              </a:stretch>
            </p:blipFill>
            <p:spPr>
              <a:xfrm>
                <a:off x="4428579" y="2248358"/>
                <a:ext cx="3358619" cy="4825069"/>
              </a:xfrm>
              <a:prstGeom prst="rect">
                <a:avLst/>
              </a:prstGeom>
            </p:spPr>
          </p:pic>
        </p:grpSp>
        <p:pic>
          <p:nvPicPr>
            <p:cNvPr id="43" name="图片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8545" y="2094187"/>
              <a:ext cx="2120312" cy="3890312"/>
            </a:xfrm>
            <a:prstGeom prst="rect">
              <a:avLst/>
            </a:prstGeom>
            <a:ln>
              <a:solidFill>
                <a:schemeClr val="bg1">
                  <a:lumMod val="95000"/>
                </a:schemeClr>
              </a:solidFill>
            </a:ln>
          </p:spPr>
        </p:pic>
      </p:grpSp>
      <p:sp>
        <p:nvSpPr>
          <p:cNvPr id="46" name="Rectangle 43"/>
          <p:cNvSpPr/>
          <p:nvPr/>
        </p:nvSpPr>
        <p:spPr>
          <a:xfrm>
            <a:off x="1905183" y="6253951"/>
            <a:ext cx="2380733" cy="418191"/>
          </a:xfrm>
          <a:prstGeom prst="rect">
            <a:avLst/>
          </a:prstGeom>
        </p:spPr>
        <p:txBody>
          <a:bodyPr wrap="square">
            <a:spAutoFit/>
          </a:bodyPr>
          <a:lstStyle/>
          <a:p>
            <a:pPr algn="just">
              <a:lnSpc>
                <a:spcPct val="150000"/>
              </a:lnSpc>
            </a:pPr>
            <a:r>
              <a:rPr lang="zh-CN" altLang="en-US" sz="1600" kern="100" dirty="0">
                <a:latin typeface="+mn-ea"/>
                <a:cs typeface="Times New Roman" panose="02020603050405020304" pitchFamily="18" charset="0"/>
              </a:rPr>
              <a:t>百度地图操作界面</a:t>
            </a:r>
            <a:endParaRPr lang="en-US" altLang="zh-CN" sz="1600" kern="100" dirty="0">
              <a:latin typeface="+mn-ea"/>
              <a:cs typeface="Times New Roman" panose="02020603050405020304" pitchFamily="18" charset="0"/>
            </a:endParaRPr>
          </a:p>
        </p:txBody>
      </p:sp>
      <p:pic>
        <p:nvPicPr>
          <p:cNvPr id="3" name="图片 2" descr="123"/>
          <p:cNvPicPr>
            <a:picLocks noChangeAspect="1"/>
          </p:cNvPicPr>
          <p:nvPr/>
        </p:nvPicPr>
        <p:blipFill>
          <a:blip r:embed="rId8"/>
          <a:stretch>
            <a:fillRect/>
          </a:stretch>
        </p:blipFill>
        <p:spPr>
          <a:xfrm>
            <a:off x="8631555" y="47625"/>
            <a:ext cx="3341370" cy="7626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5490348" y="2222465"/>
            <a:ext cx="6652492" cy="706755"/>
          </a:xfrm>
          <a:prstGeom prst="rect">
            <a:avLst/>
          </a:prstGeom>
        </p:spPr>
        <p:txBody>
          <a:bodyPr wrap="square">
            <a:spAutoFit/>
          </a:bodyPr>
          <a:lstStyle/>
          <a:p>
            <a:pPr algn="just">
              <a:lnSpc>
                <a:spcPct val="125000"/>
              </a:lnSpc>
            </a:pPr>
            <a:r>
              <a:rPr lang="zh-CN" altLang="en-US" sz="1600" kern="100" dirty="0">
                <a:solidFill>
                  <a:schemeClr val="bg1">
                    <a:lumMod val="50000"/>
                  </a:schemeClr>
                </a:solidFill>
                <a:latin typeface="+mn-ea"/>
                <a:cs typeface="Times New Roman" panose="02020603050405020304" pitchFamily="18" charset="0"/>
              </a:rPr>
              <a:t>明眼人使用腾讯地图通过“看”的方式，启明行中，可一键通过语音播报获取当前位置及周边位置信息</a:t>
            </a:r>
            <a:endParaRPr lang="en-US" altLang="zh-CN" sz="1600" kern="100" dirty="0">
              <a:solidFill>
                <a:schemeClr val="bg1">
                  <a:lumMod val="50000"/>
                </a:schemeClr>
              </a:solidFill>
              <a:latin typeface="+mn-ea"/>
              <a:cs typeface="Times New Roman" panose="02020603050405020304" pitchFamily="18" charset="0"/>
            </a:endParaRPr>
          </a:p>
        </p:txBody>
      </p:sp>
      <p:sp>
        <p:nvSpPr>
          <p:cNvPr id="21" name="矩形 20"/>
          <p:cNvSpPr/>
          <p:nvPr/>
        </p:nvSpPr>
        <p:spPr>
          <a:xfrm>
            <a:off x="5490348" y="5468198"/>
            <a:ext cx="6652492" cy="1014730"/>
          </a:xfrm>
          <a:prstGeom prst="rect">
            <a:avLst/>
          </a:prstGeom>
        </p:spPr>
        <p:txBody>
          <a:bodyPr wrap="square">
            <a:spAutoFit/>
          </a:bodyPr>
          <a:lstStyle/>
          <a:p>
            <a:pPr algn="just">
              <a:lnSpc>
                <a:spcPct val="125000"/>
              </a:lnSpc>
            </a:pPr>
            <a:r>
              <a:rPr lang="zh-CN" altLang="en-US" sz="1600" kern="100" dirty="0">
                <a:solidFill>
                  <a:schemeClr val="bg1">
                    <a:lumMod val="50000"/>
                  </a:schemeClr>
                </a:solidFill>
                <a:latin typeface="+mn-ea"/>
                <a:cs typeface="Times New Roman" panose="02020603050405020304" pitchFamily="18" charset="0"/>
                <a:sym typeface="+mn-ea"/>
              </a:rPr>
              <a:t>简化搜索导航操作流程，仅保留步行和公交导航功能，专为盲人设计更便捷的操作指令和更明确的读屏信息，并在导航中加入路口提醒和转弯角度设计</a:t>
            </a:r>
            <a:endParaRPr lang="en-US" altLang="zh-CN" sz="1600" kern="100" dirty="0">
              <a:solidFill>
                <a:schemeClr val="bg1">
                  <a:lumMod val="50000"/>
                </a:schemeClr>
              </a:solidFill>
              <a:latin typeface="+mn-ea"/>
              <a:cs typeface="Times New Roman" panose="02020603050405020304" pitchFamily="18" charset="0"/>
            </a:endParaRPr>
          </a:p>
        </p:txBody>
      </p:sp>
      <p:grpSp>
        <p:nvGrpSpPr>
          <p:cNvPr id="2" name="组合 1"/>
          <p:cNvGrpSpPr/>
          <p:nvPr/>
        </p:nvGrpSpPr>
        <p:grpSpPr>
          <a:xfrm>
            <a:off x="4766017" y="1215844"/>
            <a:ext cx="720000" cy="5194012"/>
            <a:chOff x="4285335" y="1228568"/>
            <a:chExt cx="720000" cy="5194012"/>
          </a:xfrm>
        </p:grpSpPr>
        <p:cxnSp>
          <p:nvCxnSpPr>
            <p:cNvPr id="32" name="直接连接符 31"/>
            <p:cNvCxnSpPr/>
            <p:nvPr/>
          </p:nvCxnSpPr>
          <p:spPr>
            <a:xfrm flipH="1">
              <a:off x="4642906" y="1228568"/>
              <a:ext cx="8051" cy="519401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p:cNvGrpSpPr>
              <a:grpSpLocks noChangeAspect="1"/>
            </p:cNvGrpSpPr>
            <p:nvPr/>
          </p:nvGrpSpPr>
          <p:grpSpPr>
            <a:xfrm>
              <a:off x="4297430" y="1716353"/>
              <a:ext cx="707054" cy="578121"/>
              <a:chOff x="4730019" y="1839079"/>
              <a:chExt cx="729227" cy="635788"/>
            </a:xfrm>
          </p:grpSpPr>
          <p:sp>
            <p:nvSpPr>
              <p:cNvPr id="35" name="菱形 34"/>
              <p:cNvSpPr/>
              <p:nvPr/>
            </p:nvSpPr>
            <p:spPr>
              <a:xfrm>
                <a:off x="4790767" y="1839079"/>
                <a:ext cx="597640" cy="63578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36" name="Rectangle 22"/>
              <p:cNvSpPr>
                <a:spLocks noChangeArrowheads="1"/>
              </p:cNvSpPr>
              <p:nvPr/>
            </p:nvSpPr>
            <p:spPr bwMode="auto">
              <a:xfrm>
                <a:off x="4730019" y="1954302"/>
                <a:ext cx="729227" cy="44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zh-CN" sz="2000" noProof="1">
                    <a:solidFill>
                      <a:schemeClr val="tx1">
                        <a:lumMod val="85000"/>
                        <a:lumOff val="15000"/>
                      </a:schemeClr>
                    </a:solidFill>
                    <a:latin typeface="+mn-ea"/>
                    <a:cs typeface="Open Sans" panose="020B0606030504020204" pitchFamily="34" charset="0"/>
                  </a:rPr>
                  <a:t>1</a:t>
                </a:r>
              </a:p>
            </p:txBody>
          </p:sp>
        </p:grpSp>
        <p:sp>
          <p:nvSpPr>
            <p:cNvPr id="39" name="Rectangle 22"/>
            <p:cNvSpPr>
              <a:spLocks noChangeArrowheads="1"/>
            </p:cNvSpPr>
            <p:nvPr/>
          </p:nvSpPr>
          <p:spPr bwMode="auto">
            <a:xfrm>
              <a:off x="4292541" y="3378724"/>
              <a:ext cx="707054"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endParaRPr lang="zh-CN" altLang="zh-CN" sz="2000" noProof="1">
                <a:solidFill>
                  <a:schemeClr val="tx1">
                    <a:lumMod val="85000"/>
                    <a:lumOff val="15000"/>
                  </a:schemeClr>
                </a:solidFill>
                <a:latin typeface="+mn-ea"/>
                <a:cs typeface="Open Sans" panose="020B0606030504020204" pitchFamily="34" charset="0"/>
              </a:endParaRPr>
            </a:p>
          </p:txBody>
        </p:sp>
        <p:grpSp>
          <p:nvGrpSpPr>
            <p:cNvPr id="40" name="组合 39"/>
            <p:cNvGrpSpPr>
              <a:grpSpLocks noChangeAspect="1"/>
            </p:cNvGrpSpPr>
            <p:nvPr/>
          </p:nvGrpSpPr>
          <p:grpSpPr>
            <a:xfrm>
              <a:off x="4285335" y="4957370"/>
              <a:ext cx="720000" cy="602357"/>
              <a:chOff x="4724271" y="5119099"/>
              <a:chExt cx="846000" cy="707771"/>
            </a:xfrm>
          </p:grpSpPr>
          <p:sp>
            <p:nvSpPr>
              <p:cNvPr id="41" name="菱形 40"/>
              <p:cNvSpPr/>
              <p:nvPr/>
            </p:nvSpPr>
            <p:spPr>
              <a:xfrm>
                <a:off x="4747944" y="5119099"/>
                <a:ext cx="740622" cy="707771"/>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42" name="Rectangle 22"/>
              <p:cNvSpPr>
                <a:spLocks noChangeArrowheads="1"/>
              </p:cNvSpPr>
              <p:nvPr/>
            </p:nvSpPr>
            <p:spPr bwMode="auto">
              <a:xfrm>
                <a:off x="4724271" y="5272808"/>
                <a:ext cx="846000" cy="46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en-US" altLang="zh-CN" sz="2000" noProof="1">
                    <a:solidFill>
                      <a:schemeClr val="tx1">
                        <a:lumMod val="85000"/>
                        <a:lumOff val="15000"/>
                      </a:schemeClr>
                    </a:solidFill>
                    <a:latin typeface="+mn-ea"/>
                    <a:cs typeface="Open Sans" panose="020B0606030504020204" pitchFamily="34" charset="0"/>
                  </a:rPr>
                  <a:t>2</a:t>
                </a:r>
                <a:endParaRPr lang="zh-CN" altLang="zh-CN" sz="2000" noProof="1">
                  <a:solidFill>
                    <a:schemeClr val="tx1">
                      <a:lumMod val="85000"/>
                      <a:lumOff val="15000"/>
                    </a:schemeClr>
                  </a:solidFill>
                  <a:latin typeface="+mn-ea"/>
                  <a:cs typeface="Open Sans" panose="020B0606030504020204" pitchFamily="34" charset="0"/>
                </a:endParaRPr>
              </a:p>
            </p:txBody>
          </p:sp>
        </p:grpSp>
      </p:grpSp>
      <p:sp>
        <p:nvSpPr>
          <p:cNvPr id="25" name="文本框 33"/>
          <p:cNvSpPr txBox="1"/>
          <p:nvPr/>
        </p:nvSpPr>
        <p:spPr>
          <a:xfrm>
            <a:off x="895702" y="442254"/>
            <a:ext cx="1826141" cy="584775"/>
          </a:xfrm>
          <a:prstGeom prst="rect">
            <a:avLst/>
          </a:prstGeom>
          <a:noFill/>
        </p:spPr>
        <p:txBody>
          <a:bodyPr wrap="none" rtlCol="0">
            <a:spAutoFit/>
          </a:bodyPr>
          <a:lstStyle/>
          <a:p>
            <a:r>
              <a:rPr lang="zh-CN" altLang="en-US" sz="3200" dirty="0"/>
              <a:t>产品介绍</a:t>
            </a:r>
          </a:p>
        </p:txBody>
      </p:sp>
      <p:sp>
        <p:nvSpPr>
          <p:cNvPr id="24" name="Shape 1199"/>
          <p:cNvSpPr/>
          <p:nvPr/>
        </p:nvSpPr>
        <p:spPr>
          <a:xfrm>
            <a:off x="5486509" y="1786371"/>
            <a:ext cx="2814650" cy="3912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50" y="0"/>
                </a:lnTo>
                <a:lnTo>
                  <a:pt x="21600" y="0"/>
                </a:lnTo>
                <a:lnTo>
                  <a:pt x="20650" y="21600"/>
                </a:lnTo>
                <a:close/>
              </a:path>
            </a:pathLst>
          </a:custGeom>
          <a:solidFill>
            <a:srgbClr val="2B2D3A"/>
          </a:solidFill>
          <a:ln w="12700" cap="flat">
            <a:noFill/>
            <a:miter lim="400000"/>
          </a:ln>
          <a:effectLst>
            <a:outerShdw blurRad="165100" rotWithShape="0">
              <a:srgbClr val="000000">
                <a:alpha val="40000"/>
              </a:srgbClr>
            </a:outerShdw>
          </a:effectLst>
        </p:spPr>
        <p:txBody>
          <a:bodyPr wrap="square" lIns="45719" tIns="45719" rIns="45719" bIns="45719" numCol="1" anchor="b">
            <a:noAutofit/>
          </a:bodyPr>
          <a:lstStyle/>
          <a:p>
            <a:pPr>
              <a:defRPr sz="1200" i="1">
                <a:latin typeface="+mn-lt"/>
                <a:ea typeface="+mn-ea"/>
                <a:cs typeface="+mn-cs"/>
                <a:sym typeface="Helvetica"/>
              </a:defRPr>
            </a:pPr>
            <a:endParaRPr dirty="0">
              <a:latin typeface="微软雅黑" panose="020B0503020204020204" charset="-122"/>
            </a:endParaRPr>
          </a:p>
        </p:txBody>
      </p:sp>
      <p:sp>
        <p:nvSpPr>
          <p:cNvPr id="26" name="矩形 25"/>
          <p:cNvSpPr/>
          <p:nvPr/>
        </p:nvSpPr>
        <p:spPr>
          <a:xfrm>
            <a:off x="5555194" y="1714634"/>
            <a:ext cx="6328179" cy="507831"/>
          </a:xfrm>
          <a:prstGeom prst="rect">
            <a:avLst/>
          </a:prstGeom>
        </p:spPr>
        <p:txBody>
          <a:bodyPr wrap="square">
            <a:spAutoFit/>
          </a:bodyPr>
          <a:lstStyle/>
          <a:p>
            <a:pPr algn="just">
              <a:lnSpc>
                <a:spcPct val="150000"/>
              </a:lnSpc>
            </a:pPr>
            <a:r>
              <a:rPr lang="zh-CN" altLang="en-US" kern="100" dirty="0">
                <a:solidFill>
                  <a:schemeClr val="bg1"/>
                </a:solidFill>
                <a:latin typeface="+mn-ea"/>
                <a:cs typeface="Times New Roman" panose="02020603050405020304" pitchFamily="18" charset="0"/>
              </a:rPr>
              <a:t>定位当前位置或周边位置</a:t>
            </a:r>
          </a:p>
        </p:txBody>
      </p:sp>
      <p:sp>
        <p:nvSpPr>
          <p:cNvPr id="30" name="Shape 1199"/>
          <p:cNvSpPr/>
          <p:nvPr/>
        </p:nvSpPr>
        <p:spPr>
          <a:xfrm>
            <a:off x="5486509" y="5061608"/>
            <a:ext cx="2814650" cy="3912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50" y="0"/>
                </a:lnTo>
                <a:lnTo>
                  <a:pt x="21600" y="0"/>
                </a:lnTo>
                <a:lnTo>
                  <a:pt x="20650" y="21600"/>
                </a:lnTo>
                <a:close/>
              </a:path>
            </a:pathLst>
          </a:custGeom>
          <a:solidFill>
            <a:srgbClr val="2B2D3A"/>
          </a:solidFill>
          <a:ln w="12700" cap="flat">
            <a:noFill/>
            <a:miter lim="400000"/>
          </a:ln>
          <a:effectLst>
            <a:outerShdw blurRad="165100" rotWithShape="0">
              <a:srgbClr val="000000">
                <a:alpha val="40000"/>
              </a:srgbClr>
            </a:outerShdw>
          </a:effectLst>
        </p:spPr>
        <p:txBody>
          <a:bodyPr wrap="square" lIns="45719" tIns="45719" rIns="45719" bIns="45719" numCol="1" anchor="b">
            <a:noAutofit/>
          </a:bodyPr>
          <a:lstStyle/>
          <a:p>
            <a:pPr>
              <a:defRPr sz="1200" i="1">
                <a:latin typeface="+mn-lt"/>
                <a:ea typeface="+mn-ea"/>
                <a:cs typeface="+mn-cs"/>
                <a:sym typeface="Helvetica"/>
              </a:defRPr>
            </a:pPr>
            <a:endParaRPr dirty="0">
              <a:latin typeface="微软雅黑" panose="020B0503020204020204" charset="-122"/>
            </a:endParaRPr>
          </a:p>
        </p:txBody>
      </p:sp>
      <p:sp>
        <p:nvSpPr>
          <p:cNvPr id="34" name="矩形 33"/>
          <p:cNvSpPr/>
          <p:nvPr/>
        </p:nvSpPr>
        <p:spPr>
          <a:xfrm>
            <a:off x="5596078" y="4980733"/>
            <a:ext cx="6328179" cy="922020"/>
          </a:xfrm>
          <a:prstGeom prst="rect">
            <a:avLst/>
          </a:prstGeom>
        </p:spPr>
        <p:txBody>
          <a:bodyPr wrap="square">
            <a:spAutoFit/>
          </a:bodyPr>
          <a:lstStyle/>
          <a:p>
            <a:pPr algn="just">
              <a:lnSpc>
                <a:spcPct val="150000"/>
              </a:lnSpc>
            </a:pPr>
            <a:r>
              <a:rPr lang="zh-CN" altLang="en-US" kern="100" dirty="0">
                <a:solidFill>
                  <a:schemeClr val="bg1"/>
                </a:solidFill>
                <a:latin typeface="+mn-ea"/>
                <a:cs typeface="Times New Roman" panose="02020603050405020304" pitchFamily="18" charset="0"/>
                <a:sym typeface="+mn-ea"/>
              </a:rPr>
              <a:t>搜索导航无障碍化</a:t>
            </a:r>
            <a:endParaRPr lang="en-US" altLang="zh-CN" kern="100" dirty="0">
              <a:solidFill>
                <a:schemeClr val="bg1"/>
              </a:solidFill>
              <a:latin typeface="+mn-ea"/>
              <a:cs typeface="Times New Roman" panose="02020603050405020304" pitchFamily="18" charset="0"/>
            </a:endParaRPr>
          </a:p>
          <a:p>
            <a:pPr algn="just">
              <a:lnSpc>
                <a:spcPct val="150000"/>
              </a:lnSpc>
            </a:pPr>
            <a:endParaRPr lang="en-US" altLang="zh-CN" kern="100" dirty="0">
              <a:solidFill>
                <a:schemeClr val="bg1"/>
              </a:solidFill>
              <a:latin typeface="+mn-ea"/>
              <a:cs typeface="Times New Roman" panose="02020603050405020304" pitchFamily="18" charset="0"/>
            </a:endParaRPr>
          </a:p>
        </p:txBody>
      </p:sp>
      <p:pic>
        <p:nvPicPr>
          <p:cNvPr id="3" name="图片 2" descr="123"/>
          <p:cNvPicPr>
            <a:picLocks noChangeAspect="1"/>
          </p:cNvPicPr>
          <p:nvPr/>
        </p:nvPicPr>
        <p:blipFill>
          <a:blip r:embed="rId2"/>
          <a:stretch>
            <a:fillRect/>
          </a:stretch>
        </p:blipFill>
        <p:spPr>
          <a:xfrm>
            <a:off x="8631555" y="47625"/>
            <a:ext cx="3341370" cy="762635"/>
          </a:xfrm>
          <a:prstGeom prst="rect">
            <a:avLst/>
          </a:prstGeom>
        </p:spPr>
      </p:pic>
      <p:pic>
        <p:nvPicPr>
          <p:cNvPr id="4" name="图片 3"/>
          <p:cNvPicPr>
            <a:picLocks noChangeAspect="1"/>
          </p:cNvPicPr>
          <p:nvPr/>
        </p:nvPicPr>
        <p:blipFill>
          <a:blip r:embed="rId3"/>
          <a:stretch>
            <a:fillRect/>
          </a:stretch>
        </p:blipFill>
        <p:spPr>
          <a:xfrm>
            <a:off x="73025" y="1350010"/>
            <a:ext cx="2284095" cy="4747260"/>
          </a:xfrm>
          <a:prstGeom prst="rect">
            <a:avLst/>
          </a:prstGeom>
        </p:spPr>
      </p:pic>
      <p:pic>
        <p:nvPicPr>
          <p:cNvPr id="5" name="图片 4"/>
          <p:cNvPicPr>
            <a:picLocks noChangeAspect="1"/>
          </p:cNvPicPr>
          <p:nvPr/>
        </p:nvPicPr>
        <p:blipFill>
          <a:blip r:embed="rId4"/>
          <a:stretch>
            <a:fillRect/>
          </a:stretch>
        </p:blipFill>
        <p:spPr>
          <a:xfrm>
            <a:off x="2542540" y="1335405"/>
            <a:ext cx="2291080" cy="4761865"/>
          </a:xfrm>
          <a:prstGeom prst="rect">
            <a:avLst/>
          </a:prstGeom>
        </p:spPr>
      </p:pic>
      <p:sp>
        <p:nvSpPr>
          <p:cNvPr id="6" name="文本框 5"/>
          <p:cNvSpPr txBox="1"/>
          <p:nvPr/>
        </p:nvSpPr>
        <p:spPr>
          <a:xfrm>
            <a:off x="513715" y="6410325"/>
            <a:ext cx="1402080" cy="337185"/>
          </a:xfrm>
          <a:prstGeom prst="rect">
            <a:avLst/>
          </a:prstGeom>
          <a:noFill/>
        </p:spPr>
        <p:txBody>
          <a:bodyPr wrap="none" rtlCol="0">
            <a:spAutoFit/>
          </a:bodyPr>
          <a:lstStyle/>
          <a:p>
            <a:r>
              <a:rPr lang="zh-CN" altLang="en-US" sz="1600"/>
              <a:t>定位当前位置</a:t>
            </a:r>
          </a:p>
        </p:txBody>
      </p:sp>
      <p:sp>
        <p:nvSpPr>
          <p:cNvPr id="7" name="文本框 6"/>
          <p:cNvSpPr txBox="1"/>
          <p:nvPr/>
        </p:nvSpPr>
        <p:spPr>
          <a:xfrm>
            <a:off x="2682240" y="6410325"/>
            <a:ext cx="2011680" cy="337185"/>
          </a:xfrm>
          <a:prstGeom prst="rect">
            <a:avLst/>
          </a:prstGeom>
          <a:noFill/>
        </p:spPr>
        <p:txBody>
          <a:bodyPr wrap="none" rtlCol="0">
            <a:spAutoFit/>
          </a:bodyPr>
          <a:lstStyle/>
          <a:p>
            <a:r>
              <a:rPr lang="zh-CN" altLang="en-US" sz="1600"/>
              <a:t>三种导航方式和路线</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871854" y="2111341"/>
            <a:ext cx="6652492" cy="706755"/>
          </a:xfrm>
          <a:prstGeom prst="rect">
            <a:avLst/>
          </a:prstGeom>
        </p:spPr>
        <p:txBody>
          <a:bodyPr wrap="square">
            <a:spAutoFit/>
          </a:bodyPr>
          <a:lstStyle/>
          <a:p>
            <a:pPr algn="just">
              <a:lnSpc>
                <a:spcPct val="125000"/>
              </a:lnSpc>
            </a:pPr>
            <a:r>
              <a:rPr lang="zh-CN" altLang="en-US" sz="1600" kern="100" dirty="0">
                <a:solidFill>
                  <a:schemeClr val="bg1">
                    <a:lumMod val="50000"/>
                  </a:schemeClr>
                </a:solidFill>
                <a:latin typeface="+mn-ea"/>
                <a:cs typeface="Times New Roman" panose="02020603050405020304" pitchFamily="18" charset="0"/>
              </a:rPr>
              <a:t>盲人也可以选择一键视频求助，与后台客服（或志愿者）建立实时视频连接，让客服可以实时指导盲人出行。</a:t>
            </a:r>
          </a:p>
        </p:txBody>
      </p:sp>
      <p:grpSp>
        <p:nvGrpSpPr>
          <p:cNvPr id="2" name="组合 1"/>
          <p:cNvGrpSpPr/>
          <p:nvPr/>
        </p:nvGrpSpPr>
        <p:grpSpPr>
          <a:xfrm>
            <a:off x="4055482" y="1349829"/>
            <a:ext cx="707054" cy="5194012"/>
            <a:chOff x="4297430" y="1228568"/>
            <a:chExt cx="707054" cy="5194012"/>
          </a:xfrm>
        </p:grpSpPr>
        <p:cxnSp>
          <p:nvCxnSpPr>
            <p:cNvPr id="32" name="直接连接符 31"/>
            <p:cNvCxnSpPr/>
            <p:nvPr/>
          </p:nvCxnSpPr>
          <p:spPr>
            <a:xfrm flipH="1">
              <a:off x="4642906" y="1228568"/>
              <a:ext cx="8051" cy="519401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p:cNvGrpSpPr>
              <a:grpSpLocks noChangeAspect="1"/>
            </p:cNvGrpSpPr>
            <p:nvPr/>
          </p:nvGrpSpPr>
          <p:grpSpPr>
            <a:xfrm>
              <a:off x="4297430" y="1700587"/>
              <a:ext cx="707054" cy="578121"/>
              <a:chOff x="4730019" y="1821740"/>
              <a:chExt cx="729227" cy="635788"/>
            </a:xfrm>
          </p:grpSpPr>
          <p:sp>
            <p:nvSpPr>
              <p:cNvPr id="35" name="菱形 34"/>
              <p:cNvSpPr/>
              <p:nvPr/>
            </p:nvSpPr>
            <p:spPr>
              <a:xfrm>
                <a:off x="4790767" y="1821740"/>
                <a:ext cx="597640" cy="63578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36" name="Rectangle 22"/>
              <p:cNvSpPr>
                <a:spLocks noChangeArrowheads="1"/>
              </p:cNvSpPr>
              <p:nvPr/>
            </p:nvSpPr>
            <p:spPr bwMode="auto">
              <a:xfrm>
                <a:off x="4730019" y="1920355"/>
                <a:ext cx="729227" cy="43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en-US" altLang="zh-CN" sz="2000" noProof="1">
                    <a:solidFill>
                      <a:schemeClr val="tx1">
                        <a:lumMod val="85000"/>
                        <a:lumOff val="15000"/>
                      </a:schemeClr>
                    </a:solidFill>
                    <a:latin typeface="+mn-ea"/>
                    <a:cs typeface="Open Sans" panose="020B0606030504020204" pitchFamily="34" charset="0"/>
                  </a:rPr>
                  <a:t>3</a:t>
                </a:r>
                <a:endParaRPr lang="zh-CN" altLang="zh-CN" sz="2000" noProof="1">
                  <a:solidFill>
                    <a:schemeClr val="tx1">
                      <a:lumMod val="85000"/>
                      <a:lumOff val="15000"/>
                    </a:schemeClr>
                  </a:solidFill>
                  <a:latin typeface="+mn-ea"/>
                  <a:cs typeface="Open Sans" panose="020B0606030504020204" pitchFamily="34" charset="0"/>
                </a:endParaRPr>
              </a:p>
            </p:txBody>
          </p:sp>
        </p:grpSp>
      </p:grpSp>
      <p:grpSp>
        <p:nvGrpSpPr>
          <p:cNvPr id="12" name="组合 11"/>
          <p:cNvGrpSpPr/>
          <p:nvPr/>
        </p:nvGrpSpPr>
        <p:grpSpPr>
          <a:xfrm>
            <a:off x="4721842" y="3396774"/>
            <a:ext cx="6830495" cy="3062369"/>
            <a:chOff x="4751907" y="3405035"/>
            <a:chExt cx="6830495" cy="3062369"/>
          </a:xfrm>
        </p:grpSpPr>
        <p:cxnSp>
          <p:nvCxnSpPr>
            <p:cNvPr id="29" name="直接箭头连接符 28"/>
            <p:cNvCxnSpPr/>
            <p:nvPr/>
          </p:nvCxnSpPr>
          <p:spPr>
            <a:xfrm>
              <a:off x="4990440" y="4760679"/>
              <a:ext cx="6531432"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751907" y="4760679"/>
              <a:ext cx="6830495" cy="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5711584" y="4565419"/>
              <a:ext cx="390517" cy="390517"/>
            </a:xfrm>
            <a:prstGeom prst="ellipse">
              <a:avLst/>
            </a:prstGeom>
            <a:solidFill>
              <a:srgbClr val="002060"/>
            </a:solidFill>
            <a:ln>
              <a:solidFill>
                <a:srgbClr val="002060"/>
              </a:solid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1</a:t>
              </a:r>
              <a:endParaRPr lang="zh-CN" altLang="en-US" sz="1200">
                <a:solidFill>
                  <a:prstClr val="white"/>
                </a:solidFill>
                <a:latin typeface="+mj-lt"/>
              </a:endParaRPr>
            </a:p>
          </p:txBody>
        </p:sp>
        <p:sp>
          <p:nvSpPr>
            <p:cNvPr id="27" name="椭圆 26"/>
            <p:cNvSpPr/>
            <p:nvPr/>
          </p:nvSpPr>
          <p:spPr>
            <a:xfrm>
              <a:off x="7825697" y="4579248"/>
              <a:ext cx="390517" cy="390517"/>
            </a:xfrm>
            <a:prstGeom prst="ellipse">
              <a:avLst/>
            </a:prstGeom>
            <a:solidFill>
              <a:srgbClr val="002060"/>
            </a:solidFill>
            <a:ln>
              <a:solidFill>
                <a:srgbClr val="002060"/>
              </a:solid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latin typeface="+mj-lt"/>
                </a:rPr>
                <a:t>2</a:t>
              </a:r>
              <a:endParaRPr lang="zh-CN" altLang="en-US" sz="1200" dirty="0">
                <a:solidFill>
                  <a:prstClr val="white"/>
                </a:solidFill>
                <a:latin typeface="+mj-lt"/>
              </a:endParaRPr>
            </a:p>
          </p:txBody>
        </p:sp>
        <p:sp>
          <p:nvSpPr>
            <p:cNvPr id="28" name="椭圆 27"/>
            <p:cNvSpPr/>
            <p:nvPr/>
          </p:nvSpPr>
          <p:spPr>
            <a:xfrm>
              <a:off x="9898956" y="4565418"/>
              <a:ext cx="390517" cy="390517"/>
            </a:xfrm>
            <a:prstGeom prst="ellipse">
              <a:avLst/>
            </a:prstGeom>
            <a:solidFill>
              <a:srgbClr val="002060"/>
            </a:solidFill>
            <a:ln>
              <a:solidFill>
                <a:srgbClr val="002060"/>
              </a:solid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latin typeface="+mj-lt"/>
                </a:rPr>
                <a:t>3</a:t>
              </a:r>
              <a:endParaRPr lang="zh-CN" altLang="en-US" sz="1200" dirty="0">
                <a:solidFill>
                  <a:prstClr val="white"/>
                </a:solidFill>
                <a:latin typeface="+mj-lt"/>
              </a:endParaRPr>
            </a:p>
          </p:txBody>
        </p:sp>
        <p:cxnSp>
          <p:nvCxnSpPr>
            <p:cNvPr id="30" name="直接连接符 29"/>
            <p:cNvCxnSpPr/>
            <p:nvPr/>
          </p:nvCxnSpPr>
          <p:spPr>
            <a:xfrm flipH="1">
              <a:off x="5906842" y="4062348"/>
              <a:ext cx="4143" cy="465589"/>
            </a:xfrm>
            <a:prstGeom prst="line">
              <a:avLst/>
            </a:prstGeom>
            <a:ln>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1" name="Group 231"/>
            <p:cNvGrpSpPr/>
            <p:nvPr/>
          </p:nvGrpSpPr>
          <p:grpSpPr>
            <a:xfrm>
              <a:off x="5763463" y="3571952"/>
              <a:ext cx="320952" cy="341689"/>
              <a:chOff x="4566681" y="6270347"/>
              <a:chExt cx="462520" cy="492404"/>
            </a:xfrm>
            <a:solidFill>
              <a:srgbClr val="002060"/>
            </a:solidFill>
          </p:grpSpPr>
          <p:sp>
            <p:nvSpPr>
              <p:cNvPr id="34" name="Freeform 218"/>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solidFill>
                  <a:srgbClr val="002060"/>
                </a:solid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7" name="Freeform 219"/>
              <p:cNvSpPr>
                <a:spLocks noEditPoints="1"/>
              </p:cNvSpPr>
              <p:nvPr/>
            </p:nvSpPr>
            <p:spPr bwMode="auto">
              <a:xfrm>
                <a:off x="4566681" y="6270347"/>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solidFill>
                  <a:srgbClr val="002060"/>
                </a:solid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38" name="Freeform 220"/>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solidFill>
                  <a:srgbClr val="002060"/>
                </a:solid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sp>
          <p:nvSpPr>
            <p:cNvPr id="39" name="椭圆 38"/>
            <p:cNvSpPr/>
            <p:nvPr/>
          </p:nvSpPr>
          <p:spPr>
            <a:xfrm>
              <a:off x="5664121" y="3485393"/>
              <a:ext cx="493729" cy="493729"/>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ndParaRPr>
            </a:p>
          </p:txBody>
        </p:sp>
        <p:cxnSp>
          <p:nvCxnSpPr>
            <p:cNvPr id="40" name="直接连接符 39"/>
            <p:cNvCxnSpPr/>
            <p:nvPr/>
          </p:nvCxnSpPr>
          <p:spPr>
            <a:xfrm>
              <a:off x="10094213" y="4062348"/>
              <a:ext cx="0" cy="469712"/>
            </a:xfrm>
            <a:prstGeom prst="line">
              <a:avLst/>
            </a:prstGeom>
            <a:ln>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007639" y="5121162"/>
              <a:ext cx="0" cy="610672"/>
            </a:xfrm>
            <a:prstGeom prst="line">
              <a:avLst/>
            </a:prstGeom>
            <a:ln>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7755467" y="5816923"/>
              <a:ext cx="504343" cy="504343"/>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ndParaRPr>
            </a:p>
          </p:txBody>
        </p:sp>
        <p:grpSp>
          <p:nvGrpSpPr>
            <p:cNvPr id="50" name="Group 213"/>
            <p:cNvGrpSpPr/>
            <p:nvPr/>
          </p:nvGrpSpPr>
          <p:grpSpPr>
            <a:xfrm>
              <a:off x="7869293" y="5952005"/>
              <a:ext cx="310577" cy="286947"/>
              <a:chOff x="2900363" y="5486400"/>
              <a:chExt cx="438150" cy="404813"/>
            </a:xfrm>
            <a:solidFill>
              <a:schemeClr val="accent1"/>
            </a:solidFill>
          </p:grpSpPr>
          <p:sp>
            <p:nvSpPr>
              <p:cNvPr id="51" name="Freeform 203"/>
              <p:cNvSpPr>
                <a:spLocks noEditPoints="1"/>
              </p:cNvSpPr>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solidFill>
                <a:srgbClr val="002060"/>
              </a:solidFill>
              <a:ln>
                <a:solidFill>
                  <a:srgbClr val="002060"/>
                </a:solid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2" name="Freeform 204"/>
              <p:cNvSpPr>
                <a:spLocks noEditPoints="1"/>
              </p:cNvSpPr>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solidFill>
                <a:srgbClr val="002060"/>
              </a:solidFill>
              <a:ln>
                <a:solidFill>
                  <a:srgbClr val="002060"/>
                </a:solid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sp>
          <p:nvSpPr>
            <p:cNvPr id="53" name="椭圆 52"/>
            <p:cNvSpPr/>
            <p:nvPr/>
          </p:nvSpPr>
          <p:spPr>
            <a:xfrm>
              <a:off x="9803818" y="3419549"/>
              <a:ext cx="574527" cy="574527"/>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ndParaRPr>
            </a:p>
          </p:txBody>
        </p:sp>
        <p:grpSp>
          <p:nvGrpSpPr>
            <p:cNvPr id="54" name="Group 85"/>
            <p:cNvGrpSpPr/>
            <p:nvPr/>
          </p:nvGrpSpPr>
          <p:grpSpPr>
            <a:xfrm>
              <a:off x="9914340" y="3527250"/>
              <a:ext cx="360206" cy="360206"/>
              <a:chOff x="1200150" y="3768725"/>
              <a:chExt cx="446088" cy="446088"/>
            </a:xfrm>
            <a:solidFill>
              <a:srgbClr val="002060"/>
            </a:solidFill>
          </p:grpSpPr>
          <p:sp>
            <p:nvSpPr>
              <p:cNvPr id="55" name="Freeform 78"/>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solidFill>
                  <a:srgbClr val="002060"/>
                </a:solid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6" name="Freeform 79"/>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solidFill>
                  <a:srgbClr val="002060"/>
                </a:solid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57" name="Freeform 80"/>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solidFill>
                  <a:srgbClr val="002060"/>
                </a:solid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5" name="组合 4"/>
            <p:cNvGrpSpPr/>
            <p:nvPr/>
          </p:nvGrpSpPr>
          <p:grpSpPr>
            <a:xfrm>
              <a:off x="4761695" y="5166441"/>
              <a:ext cx="2536052" cy="1300963"/>
              <a:chOff x="6724131" y="5037198"/>
              <a:chExt cx="2536052" cy="1300963"/>
            </a:xfrm>
          </p:grpSpPr>
          <p:sp>
            <p:nvSpPr>
              <p:cNvPr id="58" name="矩形 57"/>
              <p:cNvSpPr/>
              <p:nvPr/>
            </p:nvSpPr>
            <p:spPr>
              <a:xfrm>
                <a:off x="6724131" y="5507164"/>
                <a:ext cx="2536052" cy="830997"/>
              </a:xfrm>
              <a:prstGeom prst="rect">
                <a:avLst/>
              </a:prstGeom>
            </p:spPr>
            <p:txBody>
              <a:bodyPr wrap="square">
                <a:spAutoFit/>
              </a:bodyPr>
              <a:lstStyle/>
              <a:p>
                <a:pPr algn="just">
                  <a:spcBef>
                    <a:spcPts val="1200"/>
                  </a:spcBef>
                </a:pPr>
                <a:r>
                  <a:rPr lang="zh-CN" altLang="en-US" sz="1600" kern="100" dirty="0">
                    <a:solidFill>
                      <a:schemeClr val="bg1">
                        <a:lumMod val="50000"/>
                      </a:schemeClr>
                    </a:solidFill>
                    <a:latin typeface="+mn-ea"/>
                    <a:cs typeface="Times New Roman" panose="02020603050405020304" pitchFamily="18" charset="0"/>
                  </a:rPr>
                  <a:t>眼镜辅助，克服手机摄像头晃动缺点，以传输更稳定、清晰和广角的视频</a:t>
                </a:r>
              </a:p>
            </p:txBody>
          </p:sp>
          <p:sp>
            <p:nvSpPr>
              <p:cNvPr id="59" name="矩形 58"/>
              <p:cNvSpPr/>
              <p:nvPr/>
            </p:nvSpPr>
            <p:spPr>
              <a:xfrm>
                <a:off x="7248971" y="5037198"/>
                <a:ext cx="1428315" cy="4914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kern="100" dirty="0">
                    <a:solidFill>
                      <a:schemeClr val="tx1"/>
                    </a:solidFill>
                    <a:latin typeface="微软雅黑" panose="020B0503020204020204" charset="-122"/>
                    <a:cs typeface="Times New Roman" panose="02020603050405020304" pitchFamily="18" charset="0"/>
                  </a:rPr>
                  <a:t>眼镜辅助</a:t>
                </a:r>
                <a:endParaRPr lang="en-US" altLang="zh-CN" sz="1200" kern="100" dirty="0">
                  <a:solidFill>
                    <a:schemeClr val="tx1"/>
                  </a:solidFill>
                  <a:latin typeface="+mn-ea"/>
                  <a:cs typeface="Times New Roman" panose="02020603050405020304" pitchFamily="18" charset="0"/>
                </a:endParaRPr>
              </a:p>
            </p:txBody>
          </p:sp>
        </p:grpSp>
        <p:grpSp>
          <p:nvGrpSpPr>
            <p:cNvPr id="4" name="组合 3"/>
            <p:cNvGrpSpPr/>
            <p:nvPr/>
          </p:nvGrpSpPr>
          <p:grpSpPr>
            <a:xfrm>
              <a:off x="9062495" y="5179218"/>
              <a:ext cx="2030817" cy="1134269"/>
              <a:chOff x="9020748" y="3183202"/>
              <a:chExt cx="2030817" cy="1134269"/>
            </a:xfrm>
          </p:grpSpPr>
          <p:sp>
            <p:nvSpPr>
              <p:cNvPr id="60" name="矩形 59"/>
              <p:cNvSpPr/>
              <p:nvPr/>
            </p:nvSpPr>
            <p:spPr>
              <a:xfrm>
                <a:off x="9296182" y="3183202"/>
                <a:ext cx="1428315" cy="4914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kern="100" dirty="0">
                    <a:solidFill>
                      <a:schemeClr val="tx1"/>
                    </a:solidFill>
                    <a:latin typeface="微软雅黑" panose="020B0503020204020204" charset="-122"/>
                    <a:cs typeface="Times New Roman" panose="02020603050405020304" pitchFamily="18" charset="0"/>
                  </a:rPr>
                  <a:t>肢残客服</a:t>
                </a:r>
                <a:endParaRPr lang="en-US" altLang="zh-CN" sz="1200" kern="100" dirty="0">
                  <a:solidFill>
                    <a:schemeClr val="tx1"/>
                  </a:solidFill>
                  <a:latin typeface="+mn-ea"/>
                  <a:cs typeface="Times New Roman" panose="02020603050405020304" pitchFamily="18" charset="0"/>
                </a:endParaRPr>
              </a:p>
            </p:txBody>
          </p:sp>
          <p:sp>
            <p:nvSpPr>
              <p:cNvPr id="61" name="矩形 60"/>
              <p:cNvSpPr/>
              <p:nvPr/>
            </p:nvSpPr>
            <p:spPr>
              <a:xfrm>
                <a:off x="9020748" y="3732696"/>
                <a:ext cx="2030817" cy="584775"/>
              </a:xfrm>
              <a:prstGeom prst="rect">
                <a:avLst/>
              </a:prstGeom>
            </p:spPr>
            <p:txBody>
              <a:bodyPr wrap="square">
                <a:spAutoFit/>
              </a:bodyPr>
              <a:lstStyle/>
              <a:p>
                <a:pPr algn="just">
                  <a:spcBef>
                    <a:spcPts val="1200"/>
                  </a:spcBef>
                </a:pPr>
                <a:r>
                  <a:rPr lang="zh-CN" altLang="en-US" sz="1600" kern="100" dirty="0">
                    <a:solidFill>
                      <a:schemeClr val="bg1">
                        <a:lumMod val="50000"/>
                      </a:schemeClr>
                    </a:solidFill>
                    <a:latin typeface="+mn-ea"/>
                    <a:cs typeface="Times New Roman" panose="02020603050405020304" pitchFamily="18" charset="0"/>
                  </a:rPr>
                  <a:t>肢体残疾人客服，同时兼顾两类弱势群体</a:t>
                </a:r>
                <a:endParaRPr lang="en-US" altLang="zh-CN" sz="1600" kern="100" dirty="0">
                  <a:solidFill>
                    <a:schemeClr val="bg1">
                      <a:lumMod val="50000"/>
                    </a:schemeClr>
                  </a:solidFill>
                  <a:latin typeface="+mn-ea"/>
                  <a:cs typeface="Times New Roman" panose="02020603050405020304" pitchFamily="18" charset="0"/>
                </a:endParaRPr>
              </a:p>
            </p:txBody>
          </p:sp>
        </p:grpSp>
        <p:grpSp>
          <p:nvGrpSpPr>
            <p:cNvPr id="3" name="组合 2"/>
            <p:cNvGrpSpPr/>
            <p:nvPr/>
          </p:nvGrpSpPr>
          <p:grpSpPr>
            <a:xfrm>
              <a:off x="7031678" y="3405035"/>
              <a:ext cx="2030817" cy="1051299"/>
              <a:chOff x="4879325" y="3266173"/>
              <a:chExt cx="2030817" cy="1051299"/>
            </a:xfrm>
          </p:grpSpPr>
          <p:sp>
            <p:nvSpPr>
              <p:cNvPr id="62" name="矩形 61"/>
              <p:cNvSpPr/>
              <p:nvPr/>
            </p:nvSpPr>
            <p:spPr>
              <a:xfrm>
                <a:off x="5131152" y="3266173"/>
                <a:ext cx="1428315" cy="4914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kern="100" dirty="0">
                    <a:solidFill>
                      <a:schemeClr val="tx1"/>
                    </a:solidFill>
                    <a:latin typeface="+mn-ea"/>
                    <a:cs typeface="Times New Roman" panose="02020603050405020304" pitchFamily="18" charset="0"/>
                  </a:rPr>
                  <a:t>定向绑定</a:t>
                </a:r>
                <a:endParaRPr lang="en-US" altLang="zh-CN" sz="1200" kern="100" dirty="0">
                  <a:solidFill>
                    <a:schemeClr val="tx1"/>
                  </a:solidFill>
                  <a:latin typeface="+mn-ea"/>
                  <a:cs typeface="Times New Roman" panose="02020603050405020304" pitchFamily="18" charset="0"/>
                </a:endParaRPr>
              </a:p>
            </p:txBody>
          </p:sp>
          <p:sp>
            <p:nvSpPr>
              <p:cNvPr id="64" name="矩形 63"/>
              <p:cNvSpPr/>
              <p:nvPr/>
            </p:nvSpPr>
            <p:spPr>
              <a:xfrm>
                <a:off x="4879325" y="3732697"/>
                <a:ext cx="2030817" cy="584775"/>
              </a:xfrm>
              <a:prstGeom prst="rect">
                <a:avLst/>
              </a:prstGeom>
            </p:spPr>
            <p:txBody>
              <a:bodyPr wrap="square">
                <a:spAutoFit/>
              </a:bodyPr>
              <a:lstStyle/>
              <a:p>
                <a:pPr algn="just">
                  <a:spcBef>
                    <a:spcPts val="1200"/>
                  </a:spcBef>
                </a:pPr>
                <a:r>
                  <a:rPr lang="zh-CN" altLang="en-US" sz="1600" kern="100" dirty="0">
                    <a:solidFill>
                      <a:schemeClr val="bg1">
                        <a:lumMod val="50000"/>
                      </a:schemeClr>
                    </a:solidFill>
                    <a:latin typeface="+mn-ea"/>
                    <a:cs typeface="Times New Roman" panose="02020603050405020304" pitchFamily="18" charset="0"/>
                  </a:rPr>
                  <a:t>可定向绑定亲朋好友或志愿者或指定客服</a:t>
                </a:r>
                <a:endParaRPr lang="en-US" altLang="zh-CN" sz="1600" kern="100" dirty="0">
                  <a:solidFill>
                    <a:schemeClr val="bg1">
                      <a:lumMod val="50000"/>
                    </a:schemeClr>
                  </a:solidFill>
                  <a:latin typeface="+mn-ea"/>
                  <a:cs typeface="Times New Roman" panose="02020603050405020304" pitchFamily="18" charset="0"/>
                </a:endParaRPr>
              </a:p>
            </p:txBody>
          </p:sp>
        </p:grpSp>
      </p:grpSp>
      <p:pic>
        <p:nvPicPr>
          <p:cNvPr id="63" name="图片 62"/>
          <p:cNvPicPr/>
          <p:nvPr/>
        </p:nvPicPr>
        <p:blipFill rotWithShape="1">
          <a:blip r:embed="rId2"/>
          <a:srcRect t="21170" b="12638"/>
          <a:stretch>
            <a:fillRect/>
          </a:stretch>
        </p:blipFill>
        <p:spPr bwMode="auto">
          <a:xfrm>
            <a:off x="653021" y="4155796"/>
            <a:ext cx="2885422" cy="2303347"/>
          </a:xfrm>
          <a:prstGeom prst="rect">
            <a:avLst/>
          </a:prstGeom>
          <a:ln>
            <a:noFill/>
          </a:ln>
        </p:spPr>
      </p:pic>
      <p:pic>
        <p:nvPicPr>
          <p:cNvPr id="6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021" y="1640113"/>
            <a:ext cx="2873950" cy="2399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文本框 33"/>
          <p:cNvSpPr txBox="1"/>
          <p:nvPr/>
        </p:nvSpPr>
        <p:spPr>
          <a:xfrm>
            <a:off x="895702" y="442254"/>
            <a:ext cx="1826141" cy="584775"/>
          </a:xfrm>
          <a:prstGeom prst="rect">
            <a:avLst/>
          </a:prstGeom>
          <a:noFill/>
        </p:spPr>
        <p:txBody>
          <a:bodyPr wrap="none" rtlCol="0">
            <a:spAutoFit/>
          </a:bodyPr>
          <a:lstStyle/>
          <a:p>
            <a:r>
              <a:rPr lang="zh-CN" altLang="en-US" sz="3200" dirty="0"/>
              <a:t>产品介绍</a:t>
            </a:r>
          </a:p>
        </p:txBody>
      </p:sp>
      <p:sp>
        <p:nvSpPr>
          <p:cNvPr id="46" name="Shape 1199"/>
          <p:cNvSpPr/>
          <p:nvPr/>
        </p:nvSpPr>
        <p:spPr>
          <a:xfrm>
            <a:off x="4868019" y="1706380"/>
            <a:ext cx="2814650" cy="3912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50" y="0"/>
                </a:lnTo>
                <a:lnTo>
                  <a:pt x="21600" y="0"/>
                </a:lnTo>
                <a:lnTo>
                  <a:pt x="20650" y="21600"/>
                </a:lnTo>
                <a:close/>
              </a:path>
            </a:pathLst>
          </a:custGeom>
          <a:solidFill>
            <a:srgbClr val="2B2D3A"/>
          </a:solidFill>
          <a:ln w="12700" cap="flat">
            <a:noFill/>
            <a:miter lim="400000"/>
          </a:ln>
          <a:effectLst>
            <a:outerShdw blurRad="165100" rotWithShape="0">
              <a:srgbClr val="000000">
                <a:alpha val="40000"/>
              </a:srgbClr>
            </a:outerShdw>
          </a:effectLst>
        </p:spPr>
        <p:txBody>
          <a:bodyPr wrap="square" lIns="45719" tIns="45719" rIns="45719" bIns="45719" numCol="1" anchor="b">
            <a:noAutofit/>
          </a:bodyPr>
          <a:lstStyle/>
          <a:p>
            <a:pPr>
              <a:defRPr sz="1200" i="1">
                <a:latin typeface="+mn-lt"/>
                <a:ea typeface="+mn-ea"/>
                <a:cs typeface="+mn-cs"/>
                <a:sym typeface="Helvetica"/>
              </a:defRPr>
            </a:pPr>
            <a:endParaRPr dirty="0">
              <a:latin typeface="微软雅黑" panose="020B0503020204020204" charset="-122"/>
            </a:endParaRPr>
          </a:p>
        </p:txBody>
      </p:sp>
      <p:sp>
        <p:nvSpPr>
          <p:cNvPr id="47" name="矩形 46"/>
          <p:cNvSpPr/>
          <p:nvPr/>
        </p:nvSpPr>
        <p:spPr>
          <a:xfrm>
            <a:off x="4936704" y="1634643"/>
            <a:ext cx="6328179" cy="506730"/>
          </a:xfrm>
          <a:prstGeom prst="rect">
            <a:avLst/>
          </a:prstGeom>
        </p:spPr>
        <p:txBody>
          <a:bodyPr wrap="square">
            <a:spAutoFit/>
          </a:bodyPr>
          <a:lstStyle/>
          <a:p>
            <a:pPr algn="just">
              <a:lnSpc>
                <a:spcPct val="150000"/>
              </a:lnSpc>
            </a:pPr>
            <a:r>
              <a:rPr lang="zh-CN" altLang="en-US" kern="100" dirty="0">
                <a:solidFill>
                  <a:schemeClr val="bg1"/>
                </a:solidFill>
                <a:latin typeface="+mn-ea"/>
                <a:cs typeface="Times New Roman" panose="02020603050405020304" pitchFamily="18" charset="0"/>
              </a:rPr>
              <a:t>视频客服系统（瞳视）</a:t>
            </a:r>
          </a:p>
        </p:txBody>
      </p:sp>
      <p:pic>
        <p:nvPicPr>
          <p:cNvPr id="6" name="图片 5" descr="123"/>
          <p:cNvPicPr>
            <a:picLocks noChangeAspect="1"/>
          </p:cNvPicPr>
          <p:nvPr/>
        </p:nvPicPr>
        <p:blipFill>
          <a:blip r:embed="rId4"/>
          <a:stretch>
            <a:fillRect/>
          </a:stretch>
        </p:blipFill>
        <p:spPr>
          <a:xfrm>
            <a:off x="8631555" y="47625"/>
            <a:ext cx="3341370" cy="7626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057138" y="1580781"/>
            <a:ext cx="3628518" cy="3786808"/>
            <a:chOff x="4098082" y="1828801"/>
            <a:chExt cx="3628518" cy="3786808"/>
          </a:xfrm>
        </p:grpSpPr>
        <p:sp>
          <p:nvSpPr>
            <p:cNvPr id="2" name="椭圆 1"/>
            <p:cNvSpPr/>
            <p:nvPr/>
          </p:nvSpPr>
          <p:spPr>
            <a:xfrm>
              <a:off x="4213263" y="2233217"/>
              <a:ext cx="3382392" cy="3382392"/>
            </a:xfrm>
            <a:prstGeom prst="ellipse">
              <a:avLst/>
            </a:prstGeom>
            <a:noFill/>
            <a:ln w="1270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213263" y="2202148"/>
              <a:ext cx="1691196"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249917" y="1828801"/>
              <a:ext cx="1205700" cy="80391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创新点</a:t>
              </a:r>
            </a:p>
          </p:txBody>
        </p:sp>
        <p:sp>
          <p:nvSpPr>
            <p:cNvPr id="5" name="椭圆 4"/>
            <p:cNvSpPr/>
            <p:nvPr/>
          </p:nvSpPr>
          <p:spPr>
            <a:xfrm flipH="1">
              <a:off x="7153991" y="2841336"/>
              <a:ext cx="261891" cy="261891"/>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060"/>
                  </a:solidFill>
                </a:rPr>
                <a:t>1</a:t>
              </a:r>
              <a:endParaRPr lang="zh-CN" altLang="en-US" dirty="0">
                <a:solidFill>
                  <a:srgbClr val="002060"/>
                </a:solidFill>
              </a:endParaRPr>
            </a:p>
          </p:txBody>
        </p:sp>
        <p:sp>
          <p:nvSpPr>
            <p:cNvPr id="12" name="椭圆 11"/>
            <p:cNvSpPr/>
            <p:nvPr/>
          </p:nvSpPr>
          <p:spPr>
            <a:xfrm flipH="1">
              <a:off x="7464709" y="4054242"/>
              <a:ext cx="261891" cy="261891"/>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060"/>
                  </a:solidFill>
                </a:rPr>
                <a:t>2</a:t>
              </a:r>
              <a:endParaRPr lang="zh-CN" altLang="en-US" dirty="0">
                <a:solidFill>
                  <a:srgbClr val="002060"/>
                </a:solidFill>
              </a:endParaRPr>
            </a:p>
          </p:txBody>
        </p:sp>
        <p:sp>
          <p:nvSpPr>
            <p:cNvPr id="13" name="椭圆 12"/>
            <p:cNvSpPr/>
            <p:nvPr/>
          </p:nvSpPr>
          <p:spPr>
            <a:xfrm flipH="1">
              <a:off x="6737551" y="5211254"/>
              <a:ext cx="261891" cy="261891"/>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060"/>
                  </a:solidFill>
                </a:rPr>
                <a:t>3</a:t>
              </a:r>
              <a:endParaRPr lang="zh-CN" altLang="en-US" dirty="0">
                <a:solidFill>
                  <a:srgbClr val="002060"/>
                </a:solidFill>
              </a:endParaRPr>
            </a:p>
          </p:txBody>
        </p:sp>
        <p:sp>
          <p:nvSpPr>
            <p:cNvPr id="15" name="椭圆 14"/>
            <p:cNvSpPr/>
            <p:nvPr/>
          </p:nvSpPr>
          <p:spPr>
            <a:xfrm flipH="1">
              <a:off x="4098082" y="4111744"/>
              <a:ext cx="261891" cy="261891"/>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060"/>
                  </a:solidFill>
                </a:rPr>
                <a:t>5</a:t>
              </a:r>
              <a:endParaRPr lang="zh-CN" altLang="en-US" dirty="0">
                <a:solidFill>
                  <a:srgbClr val="002060"/>
                </a:solidFill>
              </a:endParaRPr>
            </a:p>
          </p:txBody>
        </p:sp>
        <p:sp>
          <p:nvSpPr>
            <p:cNvPr id="16" name="椭圆 15"/>
            <p:cNvSpPr/>
            <p:nvPr/>
          </p:nvSpPr>
          <p:spPr>
            <a:xfrm flipH="1">
              <a:off x="4344208" y="2841335"/>
              <a:ext cx="261891" cy="261891"/>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060"/>
                  </a:solidFill>
                </a:rPr>
                <a:t>6</a:t>
              </a:r>
              <a:endParaRPr lang="zh-CN" altLang="en-US" dirty="0">
                <a:solidFill>
                  <a:srgbClr val="002060"/>
                </a:solidFill>
              </a:endParaRPr>
            </a:p>
          </p:txBody>
        </p:sp>
      </p:grpSp>
      <p:sp>
        <p:nvSpPr>
          <p:cNvPr id="21" name="文本框 20"/>
          <p:cNvSpPr txBox="1"/>
          <p:nvPr/>
        </p:nvSpPr>
        <p:spPr>
          <a:xfrm>
            <a:off x="7815565" y="3682298"/>
            <a:ext cx="3244321" cy="846386"/>
          </a:xfrm>
          <a:prstGeom prst="rect">
            <a:avLst/>
          </a:prstGeom>
          <a:noFill/>
        </p:spPr>
        <p:txBody>
          <a:bodyPr wrap="square" rtlCol="0">
            <a:spAutoFit/>
          </a:bodyPr>
          <a:lstStyle>
            <a:defPPr>
              <a:defRPr lang="zh-CN"/>
            </a:defPPr>
            <a:lvl1pPr>
              <a:defRPr sz="1600">
                <a:latin typeface="微软雅黑" panose="020B0503020204020204" charset="-122"/>
                <a:ea typeface="微软雅黑" panose="020B0503020204020204" charset="-122"/>
              </a:defRPr>
            </a:lvl1pPr>
          </a:lstStyle>
          <a:p>
            <a:pPr algn="just"/>
            <a:r>
              <a:rPr lang="zh-CN" altLang="en-US" dirty="0"/>
              <a:t>依托智能手机低成本</a:t>
            </a:r>
            <a:endParaRPr lang="en-US" altLang="zh-CN" dirty="0"/>
          </a:p>
          <a:p>
            <a:pPr algn="just">
              <a:spcBef>
                <a:spcPts val="600"/>
              </a:spcBef>
            </a:pPr>
            <a:r>
              <a:rPr lang="zh-CN" altLang="en-US" sz="1400" dirty="0">
                <a:solidFill>
                  <a:schemeClr val="bg1">
                    <a:lumMod val="50000"/>
                  </a:schemeClr>
                </a:solidFill>
              </a:rPr>
              <a:t>有效摆脱硬件成本价格的束缚，因低成本而更具有市场前景</a:t>
            </a:r>
          </a:p>
        </p:txBody>
      </p:sp>
      <p:sp>
        <p:nvSpPr>
          <p:cNvPr id="22" name="文本框 21"/>
          <p:cNvSpPr txBox="1"/>
          <p:nvPr/>
        </p:nvSpPr>
        <p:spPr>
          <a:xfrm>
            <a:off x="7815564" y="2255380"/>
            <a:ext cx="3803622" cy="845185"/>
          </a:xfrm>
          <a:prstGeom prst="rect">
            <a:avLst/>
          </a:prstGeom>
          <a:noFill/>
        </p:spPr>
        <p:txBody>
          <a:bodyPr wrap="square" rtlCol="0">
            <a:spAutoFit/>
          </a:bodyPr>
          <a:lstStyle/>
          <a:p>
            <a:pPr algn="just"/>
            <a:r>
              <a:rPr lang="zh-CN" altLang="en-US" sz="1600" dirty="0">
                <a:latin typeface="微软雅黑" panose="020B0503020204020204" charset="-122"/>
                <a:ea typeface="微软雅黑" panose="020B0503020204020204" charset="-122"/>
              </a:rPr>
              <a:t>读屏</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腾讯地图</a:t>
            </a:r>
            <a:r>
              <a:rPr lang="en-US" altLang="zh-CN" sz="1600" dirty="0">
                <a:latin typeface="微软雅黑" panose="020B0503020204020204" charset="-122"/>
                <a:ea typeface="微软雅黑" panose="020B0503020204020204" charset="-122"/>
              </a:rPr>
              <a:t>SDK</a:t>
            </a:r>
            <a:r>
              <a:rPr lang="zh-CN" altLang="en-US" sz="1600" dirty="0">
                <a:latin typeface="微软雅黑" panose="020B0503020204020204" charset="-122"/>
                <a:ea typeface="微软雅黑" panose="020B0503020204020204" charset="-122"/>
              </a:rPr>
              <a:t>定制化结合</a:t>
            </a:r>
            <a:endParaRPr lang="en-US" altLang="zh-CN" sz="1600" dirty="0">
              <a:latin typeface="微软雅黑" panose="020B0503020204020204" charset="-122"/>
              <a:ea typeface="微软雅黑" panose="020B0503020204020204" charset="-122"/>
            </a:endParaRPr>
          </a:p>
          <a:p>
            <a:pPr algn="just">
              <a:spcBef>
                <a:spcPts val="600"/>
              </a:spcBef>
            </a:pPr>
            <a:r>
              <a:rPr lang="zh-CN" altLang="en-US" sz="1400" dirty="0">
                <a:solidFill>
                  <a:schemeClr val="bg1">
                    <a:lumMod val="50000"/>
                  </a:schemeClr>
                </a:solidFill>
                <a:latin typeface="微软雅黑" panose="020B0503020204020204" charset="-122"/>
                <a:ea typeface="微软雅黑" panose="020B0503020204020204" charset="-122"/>
              </a:rPr>
              <a:t>读屏是盲人使用智能手机的手段，而腾讯地图是明眼人导航出行的方式</a:t>
            </a:r>
          </a:p>
        </p:txBody>
      </p:sp>
      <p:sp>
        <p:nvSpPr>
          <p:cNvPr id="23" name="文本框 22"/>
          <p:cNvSpPr txBox="1"/>
          <p:nvPr/>
        </p:nvSpPr>
        <p:spPr>
          <a:xfrm>
            <a:off x="7815565" y="4969304"/>
            <a:ext cx="3244321" cy="845185"/>
          </a:xfrm>
          <a:prstGeom prst="rect">
            <a:avLst/>
          </a:prstGeom>
          <a:noFill/>
        </p:spPr>
        <p:txBody>
          <a:bodyPr wrap="square" rtlCol="0">
            <a:spAutoFit/>
          </a:bodyPr>
          <a:lstStyle>
            <a:defPPr>
              <a:defRPr lang="zh-CN"/>
            </a:defPPr>
            <a:lvl1pPr>
              <a:defRPr sz="1600">
                <a:latin typeface="微软雅黑" panose="020B0503020204020204" charset="-122"/>
                <a:ea typeface="微软雅黑" panose="020B0503020204020204" charset="-122"/>
              </a:defRPr>
            </a:lvl1pPr>
          </a:lstStyle>
          <a:p>
            <a:pPr algn="just"/>
            <a:r>
              <a:rPr lang="zh-CN" altLang="en-US" dirty="0"/>
              <a:t>可绑定的亲友服务</a:t>
            </a:r>
            <a:endParaRPr lang="en-US" altLang="zh-CN" dirty="0"/>
          </a:p>
          <a:p>
            <a:pPr algn="just">
              <a:spcBef>
                <a:spcPts val="600"/>
              </a:spcBef>
            </a:pPr>
            <a:r>
              <a:rPr lang="zh-CN" altLang="en-US" sz="1400" dirty="0">
                <a:solidFill>
                  <a:schemeClr val="bg1">
                    <a:lumMod val="50000"/>
                  </a:schemeClr>
                </a:solidFill>
              </a:rPr>
              <a:t>可以在线实时视频连接亲朋好友，让自己人提供帮助！</a:t>
            </a:r>
          </a:p>
        </p:txBody>
      </p:sp>
      <p:sp>
        <p:nvSpPr>
          <p:cNvPr id="24" name="文本框 23"/>
          <p:cNvSpPr txBox="1"/>
          <p:nvPr/>
        </p:nvSpPr>
        <p:spPr>
          <a:xfrm>
            <a:off x="1409328" y="2272450"/>
            <a:ext cx="1980258" cy="846386"/>
          </a:xfrm>
          <a:prstGeom prst="rect">
            <a:avLst/>
          </a:prstGeom>
          <a:noFill/>
        </p:spPr>
        <p:txBody>
          <a:bodyPr wrap="square" rtlCol="0">
            <a:spAutoFit/>
          </a:bodyPr>
          <a:lstStyle>
            <a:defPPr>
              <a:defRPr lang="zh-CN"/>
            </a:defPPr>
            <a:lvl1pPr>
              <a:defRPr sz="1600">
                <a:latin typeface="微软雅黑" panose="020B0503020204020204" charset="-122"/>
                <a:ea typeface="微软雅黑" panose="020B0503020204020204" charset="-122"/>
              </a:defRPr>
            </a:lvl1pPr>
          </a:lstStyle>
          <a:p>
            <a:pPr algn="just"/>
            <a:r>
              <a:rPr lang="en-US" altLang="zh-CN" dirty="0"/>
              <a:t>AI</a:t>
            </a:r>
            <a:r>
              <a:rPr lang="zh-CN" altLang="en-US" dirty="0"/>
              <a:t>识图</a:t>
            </a:r>
            <a:r>
              <a:rPr lang="en-US" altLang="zh-CN" dirty="0"/>
              <a:t>+</a:t>
            </a:r>
            <a:r>
              <a:rPr lang="zh-CN" altLang="en-US" dirty="0"/>
              <a:t>志愿者识图</a:t>
            </a:r>
            <a:endParaRPr lang="en-US" altLang="zh-CN" dirty="0"/>
          </a:p>
          <a:p>
            <a:pPr algn="just">
              <a:spcBef>
                <a:spcPts val="600"/>
              </a:spcBef>
            </a:pPr>
            <a:r>
              <a:rPr lang="zh-CN" altLang="en-US" sz="1400" dirty="0">
                <a:solidFill>
                  <a:schemeClr val="bg1">
                    <a:lumMod val="50000"/>
                  </a:schemeClr>
                </a:solidFill>
              </a:rPr>
              <a:t>识别障碍物，获取周边信息，更加全面</a:t>
            </a:r>
          </a:p>
        </p:txBody>
      </p:sp>
      <p:sp>
        <p:nvSpPr>
          <p:cNvPr id="25" name="矩形 24"/>
          <p:cNvSpPr/>
          <p:nvPr/>
        </p:nvSpPr>
        <p:spPr>
          <a:xfrm>
            <a:off x="1409329" y="4963873"/>
            <a:ext cx="2647810" cy="1060450"/>
          </a:xfrm>
          <a:prstGeom prst="rect">
            <a:avLst/>
          </a:prstGeom>
          <a:noFill/>
        </p:spPr>
        <p:txBody>
          <a:bodyPr wrap="square" rtlCol="0">
            <a:spAutoFit/>
          </a:bodyPr>
          <a:lstStyle/>
          <a:p>
            <a:pPr algn="just"/>
            <a:r>
              <a:rPr lang="zh-CN" altLang="en-US" sz="1600" dirty="0">
                <a:latin typeface="微软雅黑" panose="020B0503020204020204" charset="-122"/>
                <a:ea typeface="微软雅黑" panose="020B0503020204020204" charset="-122"/>
              </a:rPr>
              <a:t>可定向绑定的视频客服设计</a:t>
            </a:r>
            <a:endParaRPr lang="en-US" altLang="zh-CN" sz="1600" dirty="0">
              <a:latin typeface="微软雅黑" panose="020B0503020204020204" charset="-122"/>
              <a:ea typeface="微软雅黑" panose="020B0503020204020204" charset="-122"/>
            </a:endParaRPr>
          </a:p>
          <a:p>
            <a:pPr algn="just">
              <a:spcBef>
                <a:spcPts val="600"/>
              </a:spcBef>
            </a:pPr>
            <a:r>
              <a:rPr lang="zh-CN" altLang="en-US" sz="1400" dirty="0">
                <a:solidFill>
                  <a:schemeClr val="bg1">
                    <a:lumMod val="50000"/>
                  </a:schemeClr>
                </a:solidFill>
                <a:latin typeface="微软雅黑" panose="020B0503020204020204" charset="-122"/>
                <a:ea typeface="微软雅黑" panose="020B0503020204020204" charset="-122"/>
              </a:rPr>
              <a:t>实时在线视频客服指导盲人出行，定向绑定更具特色，和更好的用户体验。</a:t>
            </a:r>
          </a:p>
        </p:txBody>
      </p:sp>
      <p:sp>
        <p:nvSpPr>
          <p:cNvPr id="26" name="矩形 25"/>
          <p:cNvSpPr/>
          <p:nvPr/>
        </p:nvSpPr>
        <p:spPr>
          <a:xfrm>
            <a:off x="1409329" y="3728332"/>
            <a:ext cx="2204006" cy="630942"/>
          </a:xfrm>
          <a:prstGeom prst="rect">
            <a:avLst/>
          </a:prstGeom>
          <a:noFill/>
        </p:spPr>
        <p:txBody>
          <a:bodyPr wrap="square" rtlCol="0">
            <a:spAutoFit/>
          </a:bodyPr>
          <a:lstStyle/>
          <a:p>
            <a:pPr algn="just">
              <a:spcBef>
                <a:spcPts val="600"/>
              </a:spcBef>
            </a:pPr>
            <a:r>
              <a:rPr lang="zh-CN" altLang="en-US" sz="1600" dirty="0">
                <a:latin typeface="微软雅黑" panose="020B0503020204020204" charset="-122"/>
                <a:ea typeface="微软雅黑" panose="020B0503020204020204" charset="-122"/>
              </a:rPr>
              <a:t>肢体残疾人的客服</a:t>
            </a:r>
            <a:endParaRPr lang="en-US" altLang="zh-CN" sz="1600" dirty="0">
              <a:latin typeface="微软雅黑" panose="020B0503020204020204" charset="-122"/>
              <a:ea typeface="微软雅黑" panose="020B0503020204020204" charset="-122"/>
            </a:endParaRPr>
          </a:p>
          <a:p>
            <a:pPr algn="just">
              <a:spcBef>
                <a:spcPts val="600"/>
              </a:spcBef>
            </a:pPr>
            <a:r>
              <a:rPr lang="zh-CN" altLang="en-US" sz="1400" dirty="0">
                <a:solidFill>
                  <a:schemeClr val="bg1">
                    <a:lumMod val="50000"/>
                  </a:schemeClr>
                </a:solidFill>
                <a:latin typeface="微软雅黑" panose="020B0503020204020204" charset="-122"/>
                <a:ea typeface="微软雅黑" panose="020B0503020204020204" charset="-122"/>
              </a:rPr>
              <a:t>实现社会价值</a:t>
            </a:r>
            <a:r>
              <a:rPr lang="en-US" altLang="zh-CN" sz="1400" dirty="0">
                <a:solidFill>
                  <a:schemeClr val="bg1">
                    <a:lumMod val="50000"/>
                  </a:schemeClr>
                </a:solidFill>
                <a:latin typeface="微软雅黑" panose="020B0503020204020204" charset="-122"/>
                <a:ea typeface="微软雅黑" panose="020B0503020204020204" charset="-122"/>
              </a:rPr>
              <a:t>double</a:t>
            </a:r>
            <a:endParaRPr lang="zh-CN" altLang="en-US" sz="1400" dirty="0">
              <a:solidFill>
                <a:schemeClr val="bg1">
                  <a:lumMod val="50000"/>
                </a:schemeClr>
              </a:solidFill>
              <a:latin typeface="微软雅黑" panose="020B0503020204020204" charset="-122"/>
              <a:ea typeface="微软雅黑" panose="020B050302020402020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461" y="2768213"/>
            <a:ext cx="1949267" cy="1949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1" name="组合 110"/>
          <p:cNvGrpSpPr/>
          <p:nvPr/>
        </p:nvGrpSpPr>
        <p:grpSpPr>
          <a:xfrm>
            <a:off x="357188" y="429046"/>
            <a:ext cx="2092945" cy="584775"/>
            <a:chOff x="357188" y="429046"/>
            <a:chExt cx="2092945" cy="584775"/>
          </a:xfrm>
        </p:grpSpPr>
        <p:sp>
          <p:nvSpPr>
            <p:cNvPr id="112"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 name="文本框 76"/>
            <p:cNvSpPr txBox="1"/>
            <p:nvPr/>
          </p:nvSpPr>
          <p:spPr>
            <a:xfrm>
              <a:off x="623992" y="429046"/>
              <a:ext cx="1826141" cy="584775"/>
            </a:xfrm>
            <a:prstGeom prst="rect">
              <a:avLst/>
            </a:prstGeom>
            <a:noFill/>
          </p:spPr>
          <p:txBody>
            <a:bodyPr wrap="none" rtlCol="0">
              <a:spAutoFit/>
            </a:bodyPr>
            <a:lstStyle/>
            <a:p>
              <a:r>
                <a:rPr lang="zh-CN" altLang="en-US" sz="3200" dirty="0"/>
                <a:t>产品创新</a:t>
              </a:r>
            </a:p>
          </p:txBody>
        </p:sp>
      </p:grpSp>
      <p:sp>
        <p:nvSpPr>
          <p:cNvPr id="114" name="椭圆 113"/>
          <p:cNvSpPr/>
          <p:nvPr/>
        </p:nvSpPr>
        <p:spPr>
          <a:xfrm flipH="1">
            <a:off x="4760232" y="4918735"/>
            <a:ext cx="261891" cy="261891"/>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060"/>
                </a:solidFill>
              </a:rPr>
              <a:t>4</a:t>
            </a:r>
            <a:endParaRPr lang="zh-CN" altLang="en-US" dirty="0">
              <a:solidFill>
                <a:srgbClr val="002060"/>
              </a:solidFill>
            </a:endParaRPr>
          </a:p>
        </p:txBody>
      </p:sp>
      <p:sp>
        <p:nvSpPr>
          <p:cNvPr id="7" name="十字星 6"/>
          <p:cNvSpPr/>
          <p:nvPr/>
        </p:nvSpPr>
        <p:spPr>
          <a:xfrm>
            <a:off x="5475859" y="5522163"/>
            <a:ext cx="625876" cy="740979"/>
          </a:xfrm>
          <a:prstGeom prst="star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123"/>
          <p:cNvPicPr>
            <a:picLocks noChangeAspect="1"/>
          </p:cNvPicPr>
          <p:nvPr/>
        </p:nvPicPr>
        <p:blipFill>
          <a:blip r:embed="rId3"/>
          <a:stretch>
            <a:fillRect/>
          </a:stretch>
        </p:blipFill>
        <p:spPr>
          <a:xfrm>
            <a:off x="8631555" y="47625"/>
            <a:ext cx="3341370" cy="762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a:xfrm>
            <a:off x="357188" y="523642"/>
            <a:ext cx="3529236" cy="579017"/>
            <a:chOff x="357188" y="429046"/>
            <a:chExt cx="3529236" cy="579017"/>
          </a:xfrm>
        </p:grpSpPr>
        <p:sp>
          <p:nvSpPr>
            <p:cNvPr id="112"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latin typeface="+mn-ea"/>
              </a:endParaRPr>
            </a:p>
          </p:txBody>
        </p:sp>
        <p:sp>
          <p:nvSpPr>
            <p:cNvPr id="113" name="文本框 76"/>
            <p:cNvSpPr txBox="1"/>
            <p:nvPr/>
          </p:nvSpPr>
          <p:spPr>
            <a:xfrm>
              <a:off x="623992" y="429046"/>
              <a:ext cx="3262432" cy="461665"/>
            </a:xfrm>
            <a:prstGeom prst="rect">
              <a:avLst/>
            </a:prstGeom>
            <a:noFill/>
          </p:spPr>
          <p:txBody>
            <a:bodyPr wrap="none" rtlCol="0">
              <a:spAutoFit/>
            </a:bodyPr>
            <a:lstStyle/>
            <a:p>
              <a:r>
                <a:rPr lang="zh-CN" altLang="en-US" sz="2400" dirty="0">
                  <a:latin typeface="+mn-ea"/>
                </a:rPr>
                <a:t>应用拓展启明行通用版</a:t>
              </a:r>
            </a:p>
          </p:txBody>
        </p:sp>
      </p:grpSp>
      <p:sp>
        <p:nvSpPr>
          <p:cNvPr id="27" name="文本框 21"/>
          <p:cNvSpPr txBox="1"/>
          <p:nvPr/>
        </p:nvSpPr>
        <p:spPr>
          <a:xfrm>
            <a:off x="3707130" y="6028690"/>
            <a:ext cx="4391660" cy="398780"/>
          </a:xfrm>
          <a:prstGeom prst="rect">
            <a:avLst/>
          </a:prstGeom>
          <a:noFill/>
        </p:spPr>
        <p:txBody>
          <a:bodyPr wrap="square" rtlCol="0">
            <a:spAutoFit/>
          </a:bodyPr>
          <a:lstStyle/>
          <a:p>
            <a:pPr algn="just"/>
            <a:r>
              <a:rPr lang="zh-CN" altLang="en-US" sz="2000" dirty="0">
                <a:latin typeface="微软雅黑" panose="020B0503020204020204" charset="-122"/>
                <a:ea typeface="微软雅黑" panose="020B0503020204020204" charset="-122"/>
              </a:rPr>
              <a:t>与你瞳行 （通用版本）行车记录仪</a:t>
            </a:r>
            <a:endParaRPr lang="en-US" altLang="zh-CN" sz="2000" dirty="0">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39" y="3364476"/>
            <a:ext cx="4630658" cy="2381481"/>
          </a:xfrm>
          <a:prstGeom prst="rect">
            <a:avLst/>
          </a:prstGeom>
        </p:spPr>
      </p:pic>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2345" y="1130407"/>
            <a:ext cx="2124741" cy="177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768" y="3429000"/>
            <a:ext cx="4851400" cy="2252435"/>
          </a:xfrm>
          <a:prstGeom prst="rect">
            <a:avLst/>
          </a:prstGeom>
        </p:spPr>
      </p:pic>
      <p:pic>
        <p:nvPicPr>
          <p:cNvPr id="3" name="图片 2" descr="123"/>
          <p:cNvPicPr>
            <a:picLocks noChangeAspect="1"/>
          </p:cNvPicPr>
          <p:nvPr/>
        </p:nvPicPr>
        <p:blipFill>
          <a:blip r:embed="rId5"/>
          <a:stretch>
            <a:fillRect/>
          </a:stretch>
        </p:blipFill>
        <p:spPr>
          <a:xfrm>
            <a:off x="8631555" y="47625"/>
            <a:ext cx="3341370" cy="7626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277" y="4613578"/>
            <a:ext cx="5419185" cy="895350"/>
          </a:xfrm>
        </p:spPr>
        <p:txBody>
          <a:bodyPr>
            <a:normAutofit fontScale="90000"/>
          </a:bodyPr>
          <a:lstStyle/>
          <a:p>
            <a:r>
              <a:rPr lang="zh-CN" altLang="en-US" sz="6000" dirty="0"/>
              <a:t>商业模式</a:t>
            </a:r>
          </a:p>
        </p:txBody>
      </p:sp>
      <p:sp>
        <p:nvSpPr>
          <p:cNvPr id="4" name="文本框 3"/>
          <p:cNvSpPr txBox="1"/>
          <p:nvPr/>
        </p:nvSpPr>
        <p:spPr>
          <a:xfrm>
            <a:off x="1032826" y="4671050"/>
            <a:ext cx="897574" cy="780407"/>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/03</a:t>
            </a:r>
            <a:endParaRPr lang="zh-CN" altLang="en-US" spc="100" dirty="0">
              <a:solidFill>
                <a:schemeClr val="bg1"/>
              </a:solidFill>
              <a:latin typeface="Impact" panose="020B0806030902050204" pitchFamily="34" charset="0"/>
              <a:cs typeface="Arial" panose="020B0604020202020204" pitchFamily="34" charset="0"/>
            </a:endParaRPr>
          </a:p>
        </p:txBody>
      </p:sp>
      <p:pic>
        <p:nvPicPr>
          <p:cNvPr id="3" name="图片 2" descr="未标题-1"/>
          <p:cNvPicPr>
            <a:picLocks noChangeAspect="1"/>
          </p:cNvPicPr>
          <p:nvPr/>
        </p:nvPicPr>
        <p:blipFill>
          <a:blip r:embed="rId2"/>
          <a:stretch>
            <a:fillRect/>
          </a:stretch>
        </p:blipFill>
        <p:spPr>
          <a:xfrm>
            <a:off x="8696325" y="47625"/>
            <a:ext cx="3276600" cy="7054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8195094" y="1823842"/>
            <a:ext cx="3864634" cy="3058502"/>
          </a:xfrm>
          <a:prstGeom prst="roundRect">
            <a:avLst>
              <a:gd name="adj" fmla="val 2971"/>
            </a:avLst>
          </a:prstGeom>
          <a:solidFill>
            <a:schemeClr val="bg1">
              <a:lumMod val="95000"/>
            </a:schemeClr>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59"/>
          <p:cNvSpPr/>
          <p:nvPr/>
        </p:nvSpPr>
        <p:spPr>
          <a:xfrm>
            <a:off x="9375930" y="1823842"/>
            <a:ext cx="1502962" cy="375400"/>
          </a:xfrm>
          <a:custGeom>
            <a:avLst/>
            <a:gdLst>
              <a:gd name="connsiteX0" fmla="*/ 0 w 1502962"/>
              <a:gd name="connsiteY0" fmla="*/ 0 h 375400"/>
              <a:gd name="connsiteX1" fmla="*/ 1502962 w 1502962"/>
              <a:gd name="connsiteY1" fmla="*/ 0 h 375400"/>
              <a:gd name="connsiteX2" fmla="*/ 1502962 w 1502962"/>
              <a:gd name="connsiteY2" fmla="*/ 284891 h 375400"/>
              <a:gd name="connsiteX3" fmla="*/ 1412453 w 1502962"/>
              <a:gd name="connsiteY3" fmla="*/ 375400 h 375400"/>
              <a:gd name="connsiteX4" fmla="*/ 90509 w 1502962"/>
              <a:gd name="connsiteY4" fmla="*/ 375400 h 375400"/>
              <a:gd name="connsiteX5" fmla="*/ 0 w 1502962"/>
              <a:gd name="connsiteY5" fmla="*/ 284891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962" h="375400">
                <a:moveTo>
                  <a:pt x="0" y="0"/>
                </a:moveTo>
                <a:lnTo>
                  <a:pt x="1502962" y="0"/>
                </a:lnTo>
                <a:lnTo>
                  <a:pt x="1502962" y="284891"/>
                </a:lnTo>
                <a:cubicBezTo>
                  <a:pt x="1502962" y="334878"/>
                  <a:pt x="1462440" y="375400"/>
                  <a:pt x="1412453" y="375400"/>
                </a:cubicBezTo>
                <a:lnTo>
                  <a:pt x="90509" y="375400"/>
                </a:lnTo>
                <a:cubicBezTo>
                  <a:pt x="40522" y="375400"/>
                  <a:pt x="0" y="334878"/>
                  <a:pt x="0" y="284891"/>
                </a:cubicBezTo>
                <a:close/>
              </a:path>
            </a:pathLst>
          </a:custGeom>
          <a:solidFill>
            <a:srgbClr val="5BB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02695" y="5209476"/>
            <a:ext cx="2753875" cy="407904"/>
          </a:xfrm>
          <a:prstGeom prst="rect">
            <a:avLst/>
          </a:prstGeom>
          <a:solidFill>
            <a:srgbClr val="5BBA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405441" y="3295289"/>
            <a:ext cx="813471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669924" y="1"/>
            <a:ext cx="10850563" cy="1028699"/>
          </a:xfrm>
        </p:spPr>
        <p:txBody>
          <a:bodyPr/>
          <a:lstStyle/>
          <a:p>
            <a:r>
              <a:rPr lang="zh-CN" altLang="en-US" dirty="0"/>
              <a:t>商业模式</a:t>
            </a:r>
          </a:p>
        </p:txBody>
      </p:sp>
      <p:sp>
        <p:nvSpPr>
          <p:cNvPr id="5" name="平行四边形 4"/>
          <p:cNvSpPr/>
          <p:nvPr/>
        </p:nvSpPr>
        <p:spPr>
          <a:xfrm>
            <a:off x="595222" y="3079629"/>
            <a:ext cx="1621766" cy="431321"/>
          </a:xfrm>
          <a:prstGeom prst="parallelogram">
            <a:avLst/>
          </a:prstGeom>
          <a:solidFill>
            <a:srgbClr val="4E5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00811" y="3110840"/>
            <a:ext cx="1210588" cy="400110"/>
          </a:xfrm>
          <a:prstGeom prst="rect">
            <a:avLst/>
          </a:prstGeom>
        </p:spPr>
        <p:txBody>
          <a:bodyPr wrap="none">
            <a:spAutoFit/>
          </a:bodyPr>
          <a:lstStyle/>
          <a:p>
            <a:pPr algn="ctr"/>
            <a:r>
              <a:rPr lang="zh-CN" altLang="zh-CN" sz="2000" b="1" kern="100" dirty="0">
                <a:solidFill>
                  <a:schemeClr val="bg1"/>
                </a:solidFill>
                <a:latin typeface="+mn-ea"/>
                <a:cs typeface="Times New Roman" panose="02020603050405020304" pitchFamily="18" charset="0"/>
              </a:rPr>
              <a:t>公益铺路</a:t>
            </a:r>
            <a:endParaRPr lang="zh-CN" altLang="en-US" sz="2000" b="1" dirty="0">
              <a:solidFill>
                <a:schemeClr val="bg1"/>
              </a:solidFill>
              <a:latin typeface="+mn-ea"/>
            </a:endParaRPr>
          </a:p>
        </p:txBody>
      </p:sp>
      <p:sp>
        <p:nvSpPr>
          <p:cNvPr id="33" name="平行四边形 32"/>
          <p:cNvSpPr/>
          <p:nvPr/>
        </p:nvSpPr>
        <p:spPr>
          <a:xfrm>
            <a:off x="2527539" y="3079629"/>
            <a:ext cx="1621766" cy="431321"/>
          </a:xfrm>
          <a:prstGeom prst="parallelogram">
            <a:avLst/>
          </a:prstGeom>
          <a:solidFill>
            <a:srgbClr val="4E5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733128" y="3110840"/>
            <a:ext cx="1210588" cy="400110"/>
          </a:xfrm>
          <a:prstGeom prst="rect">
            <a:avLst/>
          </a:prstGeom>
        </p:spPr>
        <p:txBody>
          <a:bodyPr wrap="none">
            <a:spAutoFit/>
          </a:bodyPr>
          <a:lstStyle/>
          <a:p>
            <a:r>
              <a:rPr lang="zh-CN" altLang="zh-CN" sz="2000" b="1" kern="100">
                <a:solidFill>
                  <a:schemeClr val="bg1"/>
                </a:solidFill>
                <a:latin typeface="+mn-ea"/>
                <a:cs typeface="Times New Roman" panose="02020603050405020304" pitchFamily="18" charset="0"/>
              </a:rPr>
              <a:t>政府采购</a:t>
            </a:r>
            <a:endParaRPr lang="zh-CN" altLang="en-US" sz="2000" b="1" kern="100" dirty="0">
              <a:solidFill>
                <a:schemeClr val="bg1"/>
              </a:solidFill>
              <a:latin typeface="+mn-ea"/>
              <a:cs typeface="Times New Roman" panose="02020603050405020304" pitchFamily="18" charset="0"/>
            </a:endParaRPr>
          </a:p>
        </p:txBody>
      </p:sp>
      <p:sp>
        <p:nvSpPr>
          <p:cNvPr id="35" name="平行四边形 34"/>
          <p:cNvSpPr/>
          <p:nvPr/>
        </p:nvSpPr>
        <p:spPr>
          <a:xfrm>
            <a:off x="4554746" y="3079629"/>
            <a:ext cx="1621766" cy="431321"/>
          </a:xfrm>
          <a:prstGeom prst="parallelogram">
            <a:avLst/>
          </a:prstGeom>
          <a:solidFill>
            <a:srgbClr val="4E5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760335" y="3110840"/>
            <a:ext cx="1210588" cy="400110"/>
          </a:xfrm>
          <a:prstGeom prst="rect">
            <a:avLst/>
          </a:prstGeom>
        </p:spPr>
        <p:txBody>
          <a:bodyPr wrap="none">
            <a:spAutoFit/>
          </a:bodyPr>
          <a:lstStyle/>
          <a:p>
            <a:r>
              <a:rPr lang="zh-CN" altLang="zh-CN" sz="2000" b="1" kern="100">
                <a:solidFill>
                  <a:schemeClr val="bg1"/>
                </a:solidFill>
                <a:latin typeface="+mn-ea"/>
                <a:cs typeface="Times New Roman" panose="02020603050405020304" pitchFamily="18" charset="0"/>
              </a:rPr>
              <a:t>商业跟进</a:t>
            </a:r>
            <a:endParaRPr lang="zh-CN" altLang="en-US" sz="2000" b="1" kern="100" dirty="0">
              <a:solidFill>
                <a:schemeClr val="bg1"/>
              </a:solidFill>
              <a:latin typeface="+mn-ea"/>
              <a:cs typeface="Times New Roman" panose="02020603050405020304" pitchFamily="18" charset="0"/>
            </a:endParaRPr>
          </a:p>
        </p:txBody>
      </p:sp>
      <p:sp>
        <p:nvSpPr>
          <p:cNvPr id="37" name="平行四边形 36"/>
          <p:cNvSpPr/>
          <p:nvPr/>
        </p:nvSpPr>
        <p:spPr>
          <a:xfrm>
            <a:off x="6382101" y="3079629"/>
            <a:ext cx="1621766" cy="431321"/>
          </a:xfrm>
          <a:prstGeom prst="parallelogram">
            <a:avLst/>
          </a:prstGeom>
          <a:solidFill>
            <a:srgbClr val="4E5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459450" y="3110840"/>
            <a:ext cx="1467068" cy="400110"/>
          </a:xfrm>
          <a:prstGeom prst="rect">
            <a:avLst/>
          </a:prstGeom>
        </p:spPr>
        <p:txBody>
          <a:bodyPr wrap="none">
            <a:spAutoFit/>
          </a:bodyPr>
          <a:lstStyle/>
          <a:p>
            <a:r>
              <a:rPr lang="zh-CN" altLang="zh-CN" sz="2000" b="1" kern="100">
                <a:solidFill>
                  <a:schemeClr val="bg1"/>
                </a:solidFill>
                <a:latin typeface="+mn-ea"/>
                <a:cs typeface="Times New Roman" panose="02020603050405020304" pitchFamily="18" charset="0"/>
              </a:rPr>
              <a:t>产业化扩张</a:t>
            </a:r>
            <a:endParaRPr lang="zh-CN" altLang="en-US" sz="2000" b="1" dirty="0">
              <a:solidFill>
                <a:schemeClr val="bg1"/>
              </a:solidFill>
              <a:latin typeface="+mn-ea"/>
            </a:endParaRPr>
          </a:p>
        </p:txBody>
      </p:sp>
      <p:sp>
        <p:nvSpPr>
          <p:cNvPr id="44" name="矩形 43"/>
          <p:cNvSpPr/>
          <p:nvPr/>
        </p:nvSpPr>
        <p:spPr>
          <a:xfrm>
            <a:off x="9342581" y="2366424"/>
            <a:ext cx="1569660" cy="369332"/>
          </a:xfrm>
          <a:prstGeom prst="rect">
            <a:avLst/>
          </a:prstGeom>
        </p:spPr>
        <p:txBody>
          <a:bodyPr wrap="none">
            <a:spAutoFit/>
          </a:bodyPr>
          <a:lstStyle/>
          <a:p>
            <a:pPr algn="ctr"/>
            <a:r>
              <a:rPr lang="zh-CN" altLang="zh-CN" kern="100" dirty="0">
                <a:latin typeface="+mn-ea"/>
                <a:cs typeface="Times New Roman" panose="02020603050405020304" pitchFamily="18" charset="0"/>
              </a:rPr>
              <a:t>视频客服收入</a:t>
            </a:r>
            <a:endParaRPr lang="zh-CN" altLang="en-US" dirty="0">
              <a:latin typeface="+mn-ea"/>
            </a:endParaRPr>
          </a:p>
        </p:txBody>
      </p:sp>
      <p:sp>
        <p:nvSpPr>
          <p:cNvPr id="45" name="矩形 44"/>
          <p:cNvSpPr/>
          <p:nvPr/>
        </p:nvSpPr>
        <p:spPr>
          <a:xfrm>
            <a:off x="9573413" y="2917420"/>
            <a:ext cx="1107996" cy="369332"/>
          </a:xfrm>
          <a:prstGeom prst="rect">
            <a:avLst/>
          </a:prstGeom>
        </p:spPr>
        <p:txBody>
          <a:bodyPr wrap="none">
            <a:spAutoFit/>
          </a:bodyPr>
          <a:lstStyle/>
          <a:p>
            <a:pPr algn="ctr"/>
            <a:r>
              <a:rPr lang="zh-CN" altLang="en-US" kern="100" dirty="0">
                <a:latin typeface="+mn-ea"/>
                <a:cs typeface="Times New Roman" panose="02020603050405020304" pitchFamily="18" charset="0"/>
              </a:rPr>
              <a:t>硬件收入</a:t>
            </a:r>
          </a:p>
        </p:txBody>
      </p:sp>
      <p:sp>
        <p:nvSpPr>
          <p:cNvPr id="46" name="矩形 45"/>
          <p:cNvSpPr/>
          <p:nvPr/>
        </p:nvSpPr>
        <p:spPr>
          <a:xfrm>
            <a:off x="8195094" y="3956349"/>
            <a:ext cx="4035680" cy="583565"/>
          </a:xfrm>
          <a:prstGeom prst="rect">
            <a:avLst/>
          </a:prstGeom>
        </p:spPr>
        <p:txBody>
          <a:bodyPr wrap="square">
            <a:spAutoFit/>
          </a:bodyPr>
          <a:lstStyle/>
          <a:p>
            <a:pPr algn="ctr"/>
            <a:r>
              <a:rPr lang="zh-CN" altLang="en-US" kern="100" dirty="0">
                <a:latin typeface="+mn-ea"/>
                <a:cs typeface="Times New Roman" panose="02020603050405020304" pitchFamily="18" charset="0"/>
              </a:rPr>
              <a:t>商业战略合作收入</a:t>
            </a:r>
            <a:endParaRPr lang="en-US" altLang="zh-CN" kern="100" dirty="0">
              <a:latin typeface="+mn-ea"/>
              <a:cs typeface="Times New Roman" panose="02020603050405020304" pitchFamily="18" charset="0"/>
            </a:endParaRPr>
          </a:p>
          <a:p>
            <a:pPr algn="ctr"/>
            <a:r>
              <a:rPr lang="zh-CN" altLang="en-US" sz="1400" kern="100" dirty="0">
                <a:latin typeface="+mn-ea"/>
                <a:cs typeface="Times New Roman" panose="02020603050405020304" pitchFamily="18" charset="0"/>
              </a:rPr>
              <a:t>（</a:t>
            </a:r>
            <a:r>
              <a:rPr lang="zh-CN" altLang="en-US" sz="1400" dirty="0">
                <a:latin typeface="+mn-ea"/>
              </a:rPr>
              <a:t>地铁、公交车、盲人社区、盲校等</a:t>
            </a:r>
            <a:r>
              <a:rPr lang="zh-CN" altLang="en-US" sz="1400" kern="100" dirty="0">
                <a:latin typeface="+mn-ea"/>
                <a:cs typeface="Times New Roman" panose="02020603050405020304" pitchFamily="18" charset="0"/>
              </a:rPr>
              <a:t>）</a:t>
            </a:r>
          </a:p>
        </p:txBody>
      </p:sp>
      <p:sp>
        <p:nvSpPr>
          <p:cNvPr id="47" name="矩形 46"/>
          <p:cNvSpPr/>
          <p:nvPr/>
        </p:nvSpPr>
        <p:spPr>
          <a:xfrm>
            <a:off x="9573413" y="3468416"/>
            <a:ext cx="1107996" cy="369332"/>
          </a:xfrm>
          <a:prstGeom prst="rect">
            <a:avLst/>
          </a:prstGeom>
        </p:spPr>
        <p:txBody>
          <a:bodyPr wrap="none">
            <a:spAutoFit/>
          </a:bodyPr>
          <a:lstStyle/>
          <a:p>
            <a:pPr algn="ctr"/>
            <a:r>
              <a:rPr lang="zh-CN" altLang="zh-CN" kern="100" dirty="0">
                <a:latin typeface="+mn-ea"/>
                <a:cs typeface="Times New Roman" panose="02020603050405020304" pitchFamily="18" charset="0"/>
              </a:rPr>
              <a:t>广告收入</a:t>
            </a:r>
            <a:endParaRPr lang="zh-CN" altLang="en-US" kern="100" dirty="0">
              <a:latin typeface="+mn-ea"/>
              <a:cs typeface="Times New Roman" panose="02020603050405020304" pitchFamily="18" charset="0"/>
            </a:endParaRPr>
          </a:p>
        </p:txBody>
      </p:sp>
      <p:sp>
        <p:nvSpPr>
          <p:cNvPr id="21" name="矩形 20"/>
          <p:cNvSpPr/>
          <p:nvPr/>
        </p:nvSpPr>
        <p:spPr>
          <a:xfrm>
            <a:off x="9522117" y="1770711"/>
            <a:ext cx="1210588" cy="400110"/>
          </a:xfrm>
          <a:prstGeom prst="rect">
            <a:avLst/>
          </a:prstGeom>
        </p:spPr>
        <p:txBody>
          <a:bodyPr wrap="none">
            <a:spAutoFit/>
          </a:bodyPr>
          <a:lstStyle/>
          <a:p>
            <a:r>
              <a:rPr lang="en-US" altLang="zh-CN" sz="2000" b="1">
                <a:solidFill>
                  <a:schemeClr val="bg1"/>
                </a:solidFill>
              </a:rPr>
              <a:t>INCOME</a:t>
            </a:r>
            <a:endParaRPr lang="zh-CN" altLang="en-US" sz="2000" b="1">
              <a:solidFill>
                <a:schemeClr val="bg1"/>
              </a:solidFill>
            </a:endParaRPr>
          </a:p>
        </p:txBody>
      </p:sp>
      <p:sp>
        <p:nvSpPr>
          <p:cNvPr id="49" name="矩形 48"/>
          <p:cNvSpPr/>
          <p:nvPr/>
        </p:nvSpPr>
        <p:spPr>
          <a:xfrm>
            <a:off x="405441" y="1756937"/>
            <a:ext cx="6478055" cy="3046988"/>
          </a:xfrm>
          <a:prstGeom prst="rect">
            <a:avLst/>
          </a:prstGeom>
        </p:spPr>
        <p:txBody>
          <a:bodyPr wrap="none">
            <a:spAutoFit/>
          </a:bodyPr>
          <a:lstStyle/>
          <a:p>
            <a:r>
              <a:rPr lang="en-US" altLang="zh-CN" sz="9600" b="1">
                <a:solidFill>
                  <a:schemeClr val="bg1">
                    <a:lumMod val="95000"/>
                  </a:schemeClr>
                </a:solidFill>
              </a:rPr>
              <a:t>BUSINESS</a:t>
            </a:r>
          </a:p>
          <a:p>
            <a:r>
              <a:rPr lang="en-US" altLang="zh-CN" sz="9600" b="1">
                <a:solidFill>
                  <a:schemeClr val="bg1">
                    <a:lumMod val="95000"/>
                  </a:schemeClr>
                </a:solidFill>
              </a:rPr>
              <a:t>MODEL</a:t>
            </a:r>
            <a:endParaRPr lang="zh-CN" altLang="en-US" sz="9600" b="1">
              <a:solidFill>
                <a:schemeClr val="bg1">
                  <a:lumMod val="95000"/>
                </a:schemeClr>
              </a:solidFill>
            </a:endParaRPr>
          </a:p>
        </p:txBody>
      </p:sp>
      <p:sp>
        <p:nvSpPr>
          <p:cNvPr id="25" name="矩形 24"/>
          <p:cNvSpPr/>
          <p:nvPr/>
        </p:nvSpPr>
        <p:spPr>
          <a:xfrm>
            <a:off x="667392" y="5159512"/>
            <a:ext cx="2824480" cy="460375"/>
          </a:xfrm>
          <a:prstGeom prst="rect">
            <a:avLst/>
          </a:prstGeom>
        </p:spPr>
        <p:txBody>
          <a:bodyPr wrap="none">
            <a:spAutoFit/>
          </a:bodyPr>
          <a:lstStyle/>
          <a:p>
            <a:pPr algn="just">
              <a:lnSpc>
                <a:spcPct val="150000"/>
              </a:lnSpc>
            </a:pPr>
            <a:r>
              <a:rPr lang="zh-CN" altLang="en-US" sz="1600">
                <a:solidFill>
                  <a:schemeClr val="bg1">
                    <a:lumMod val="95000"/>
                  </a:schemeClr>
                </a:solidFill>
                <a:latin typeface="+mn-ea"/>
              </a:rPr>
              <a:t>与你瞳行小程序基础服务免费</a:t>
            </a:r>
            <a:endParaRPr lang="en-US" altLang="zh-CN" sz="1600" dirty="0">
              <a:solidFill>
                <a:schemeClr val="bg1">
                  <a:lumMod val="95000"/>
                </a:schemeClr>
              </a:solidFill>
              <a:latin typeface="+mn-ea"/>
            </a:endParaRPr>
          </a:p>
        </p:txBody>
      </p:sp>
      <p:pic>
        <p:nvPicPr>
          <p:cNvPr id="3" name="图片 2" descr="123"/>
          <p:cNvPicPr>
            <a:picLocks noChangeAspect="1"/>
          </p:cNvPicPr>
          <p:nvPr/>
        </p:nvPicPr>
        <p:blipFill>
          <a:blip r:embed="rId2"/>
          <a:stretch>
            <a:fillRect/>
          </a:stretch>
        </p:blipFill>
        <p:spPr>
          <a:xfrm>
            <a:off x="8631555" y="47625"/>
            <a:ext cx="3341370" cy="7626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1145617" y="1433717"/>
            <a:ext cx="5426076" cy="1621509"/>
          </a:xfrm>
        </p:spPr>
        <p:txBody>
          <a:bodyPr/>
          <a:lstStyle/>
          <a:p>
            <a:r>
              <a:rPr lang="zh-CN" altLang="en-US" dirty="0"/>
              <a:t>感谢您的聆听！</a:t>
            </a:r>
            <a:br>
              <a:rPr lang="en-US" altLang="zh-CN" dirty="0"/>
            </a:br>
            <a:endParaRPr lang="zh-CN" altLang="en-US" dirty="0"/>
          </a:p>
        </p:txBody>
      </p:sp>
      <p:sp>
        <p:nvSpPr>
          <p:cNvPr id="3" name="标题 4"/>
          <p:cNvSpPr txBox="1"/>
          <p:nvPr/>
        </p:nvSpPr>
        <p:spPr>
          <a:xfrm>
            <a:off x="1140356" y="3578466"/>
            <a:ext cx="5426076" cy="1621509"/>
          </a:xfrm>
          <a:prstGeom prst="rect">
            <a:avLst/>
          </a:prstGeom>
        </p:spPr>
        <p:txBody>
          <a:bodyPr vert="horz" lIns="91440" tIns="45720" rIns="91440" bIns="45720" rtlCol="0" anchor="b">
            <a:noAutofit/>
          </a:bodyPr>
          <a:lstStyle>
            <a:lvl1pPr marL="0" indent="0" algn="l" defTabSz="913765" rtl="0" eaLnBrk="1" latinLnBrk="0" hangingPunct="1">
              <a:lnSpc>
                <a:spcPct val="90000"/>
              </a:lnSpc>
              <a:spcBef>
                <a:spcPct val="0"/>
              </a:spcBef>
              <a:buFont typeface="Arial" panose="020B0604020202020204" pitchFamily="34" charset="0"/>
              <a:buNone/>
              <a:defRPr sz="3200" b="1" kern="1200">
                <a:solidFill>
                  <a:schemeClr val="tx1"/>
                </a:solidFill>
                <a:latin typeface="+mj-lt"/>
                <a:ea typeface="+mj-ea"/>
                <a:cs typeface="+mj-cs"/>
              </a:defRPr>
            </a:lvl1pPr>
          </a:lstStyle>
          <a:p>
            <a:pPr>
              <a:lnSpc>
                <a:spcPct val="200000"/>
              </a:lnSpc>
            </a:pPr>
            <a:r>
              <a:rPr lang="zh-CN" altLang="en-US" sz="1800" b="0" dirty="0">
                <a:solidFill>
                  <a:schemeClr val="bg1">
                    <a:lumMod val="50000"/>
                  </a:schemeClr>
                </a:solidFill>
                <a:latin typeface="+mn-ea"/>
                <a:ea typeface="+mn-ea"/>
              </a:rPr>
              <a:t>项目团队：</a:t>
            </a:r>
            <a:r>
              <a:rPr lang="zh-CN" altLang="en-US" sz="1800" b="0" dirty="0">
                <a:solidFill>
                  <a:schemeClr val="bg1">
                    <a:lumMod val="50000"/>
                  </a:schemeClr>
                </a:solidFill>
                <a:latin typeface="+mn-ea"/>
                <a:ea typeface="+mn-ea"/>
                <a:sym typeface="+mn-ea"/>
              </a:rPr>
              <a:t>与你瞳行</a:t>
            </a:r>
            <a:endParaRPr lang="en-US" altLang="zh-CN" sz="1800" b="0" dirty="0">
              <a:solidFill>
                <a:schemeClr val="bg1">
                  <a:lumMod val="50000"/>
                </a:schemeClr>
              </a:solidFill>
              <a:latin typeface="+mn-ea"/>
              <a:ea typeface="+mn-ea"/>
              <a:sym typeface="+mn-ea"/>
            </a:endParaRPr>
          </a:p>
          <a:p>
            <a:pPr>
              <a:lnSpc>
                <a:spcPct val="200000"/>
              </a:lnSpc>
            </a:pPr>
            <a:r>
              <a:rPr lang="zh-CN" altLang="en-US" sz="1800" b="0" dirty="0">
                <a:solidFill>
                  <a:schemeClr val="bg1">
                    <a:lumMod val="50000"/>
                  </a:schemeClr>
                </a:solidFill>
                <a:latin typeface="+mn-ea"/>
                <a:ea typeface="+mn-ea"/>
                <a:sym typeface="+mn-ea"/>
              </a:rPr>
              <a:t>联  系  人：周江南</a:t>
            </a:r>
            <a:endParaRPr lang="en-US" altLang="zh-CN" sz="1800" b="0" dirty="0">
              <a:solidFill>
                <a:schemeClr val="bg1">
                  <a:lumMod val="50000"/>
                </a:schemeClr>
              </a:solidFill>
              <a:latin typeface="+mn-ea"/>
              <a:ea typeface="+mn-ea"/>
            </a:endParaRPr>
          </a:p>
          <a:p>
            <a:pPr>
              <a:lnSpc>
                <a:spcPct val="200000"/>
              </a:lnSpc>
            </a:pPr>
            <a:r>
              <a:rPr lang="zh-CN" altLang="en-US" sz="1800" b="0" dirty="0">
                <a:solidFill>
                  <a:schemeClr val="bg1">
                    <a:lumMod val="50000"/>
                  </a:schemeClr>
                </a:solidFill>
                <a:latin typeface="+mn-ea"/>
                <a:ea typeface="+mn-ea"/>
              </a:rPr>
              <a:t>邮        箱：</a:t>
            </a:r>
            <a:r>
              <a:rPr lang="en-US" altLang="zh-CN" sz="1800" dirty="0">
                <a:hlinkClick r:id="rId3"/>
              </a:rPr>
              <a:t>zhoujiangnan@accesilbe.org.cn</a:t>
            </a:r>
            <a:endParaRPr lang="en-US" altLang="zh-CN" sz="1800" b="0" dirty="0">
              <a:solidFill>
                <a:schemeClr val="bg1">
                  <a:lumMod val="50000"/>
                </a:schemeClr>
              </a:solidFill>
              <a:latin typeface="+mn-ea"/>
              <a:ea typeface="+mn-ea"/>
            </a:endParaRPr>
          </a:p>
          <a:p>
            <a:pPr>
              <a:lnSpc>
                <a:spcPct val="200000"/>
              </a:lnSpc>
            </a:pPr>
            <a:endParaRPr lang="en-US" altLang="zh-CN" sz="1800" dirty="0"/>
          </a:p>
        </p:txBody>
      </p:sp>
      <p:pic>
        <p:nvPicPr>
          <p:cNvPr id="2" name="图片 1" descr="未标题-1"/>
          <p:cNvPicPr>
            <a:picLocks noChangeAspect="1"/>
          </p:cNvPicPr>
          <p:nvPr/>
        </p:nvPicPr>
        <p:blipFill>
          <a:blip r:embed="rId4"/>
          <a:stretch>
            <a:fillRect/>
          </a:stretch>
        </p:blipFill>
        <p:spPr>
          <a:xfrm>
            <a:off x="8696325" y="47625"/>
            <a:ext cx="3276600" cy="7054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G城市场景">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标题 3"/>
          <p:cNvSpPr txBox="1"/>
          <p:nvPr/>
        </p:nvSpPr>
        <p:spPr>
          <a:xfrm>
            <a:off x="1409835" y="1246267"/>
            <a:ext cx="3269942" cy="1279643"/>
          </a:xfrm>
          <a:prstGeom prst="rect">
            <a:avLst/>
          </a:prstGeom>
        </p:spPr>
        <p:txBody>
          <a:bodyPr vert="horz" lIns="91440" tIns="45720" rIns="91440" bIns="45720" rtlCol="0" anchor="b">
            <a:normAutofit fontScale="87500"/>
          </a:bodyPr>
          <a:lstStyle>
            <a:lvl1pPr algn="l" defTabSz="913765" rtl="0" eaLnBrk="1" latinLnBrk="0" hangingPunct="1">
              <a:lnSpc>
                <a:spcPct val="90000"/>
              </a:lnSpc>
              <a:spcBef>
                <a:spcPct val="0"/>
              </a:spcBef>
              <a:buNone/>
              <a:defRPr sz="2400" b="1" kern="1200">
                <a:solidFill>
                  <a:schemeClr val="bg1"/>
                </a:solidFill>
                <a:latin typeface="+mj-lt"/>
                <a:ea typeface="+mj-ea"/>
                <a:cs typeface="+mj-cs"/>
              </a:defRPr>
            </a:lvl1pPr>
          </a:lstStyle>
          <a:p>
            <a:r>
              <a:rPr lang="zh-CN" altLang="en-US" sz="6600" dirty="0">
                <a:sym typeface="+mn-ea"/>
              </a:rPr>
              <a:t>与你瞳行</a:t>
            </a:r>
            <a:endParaRPr lang="zh-CN" altLang="en-US" sz="1400" dirty="0">
              <a:effectLst>
                <a:outerShdw blurRad="38100" dist="38100" dir="2700000" algn="tl">
                  <a:srgbClr val="000000">
                    <a:alpha val="43137"/>
                  </a:srgbClr>
                </a:outerShdw>
              </a:effectLst>
            </a:endParaRPr>
          </a:p>
        </p:txBody>
      </p:sp>
      <p:sp>
        <p:nvSpPr>
          <p:cNvPr id="4" name="矩形 3"/>
          <p:cNvSpPr/>
          <p:nvPr/>
        </p:nvSpPr>
        <p:spPr>
          <a:xfrm>
            <a:off x="4333633" y="1886088"/>
            <a:ext cx="3269942" cy="830997"/>
          </a:xfrm>
          <a:prstGeom prst="rect">
            <a:avLst/>
          </a:prstGeom>
        </p:spPr>
        <p:txBody>
          <a:bodyPr wrap="square">
            <a:spAutoFit/>
          </a:bodyPr>
          <a:lstStyle/>
          <a:p>
            <a:r>
              <a:rPr lang="zh-CN" altLang="en-US" sz="3200">
                <a:solidFill>
                  <a:schemeClr val="bg1"/>
                </a:solidFill>
                <a:effectLst>
                  <a:outerShdw blurRad="38100" dist="38100" dir="2700000" algn="tl">
                    <a:srgbClr val="000000">
                      <a:alpha val="43137"/>
                    </a:srgbClr>
                  </a:outerShdw>
                </a:effectLst>
              </a:rPr>
              <a:t>助盲出行系统</a:t>
            </a:r>
            <a:br>
              <a:rPr lang="zh-CN" altLang="en-US" sz="3200">
                <a:solidFill>
                  <a:schemeClr val="bg1"/>
                </a:solidFill>
                <a:effectLst>
                  <a:outerShdw blurRad="38100" dist="38100" dir="2700000" algn="tl">
                    <a:srgbClr val="000000">
                      <a:alpha val="43137"/>
                    </a:srgbClr>
                  </a:outerShdw>
                </a:effectLst>
              </a:rPr>
            </a:br>
            <a:endParaRPr lang="zh-CN" altLang="en-US" sz="1600" dirty="0">
              <a:solidFill>
                <a:schemeClr val="bg1"/>
              </a:solidFill>
              <a:effectLst>
                <a:outerShdw blurRad="38100" dist="38100" dir="2700000" algn="tl">
                  <a:srgbClr val="000000">
                    <a:alpha val="43137"/>
                  </a:srgbClr>
                </a:outerShdw>
              </a:effectLst>
            </a:endParaRPr>
          </a:p>
        </p:txBody>
      </p:sp>
      <p:sp>
        <p:nvSpPr>
          <p:cNvPr id="5" name="矩形 4"/>
          <p:cNvSpPr/>
          <p:nvPr/>
        </p:nvSpPr>
        <p:spPr>
          <a:xfrm flipV="1">
            <a:off x="1589267" y="2524892"/>
            <a:ext cx="5306988" cy="4673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577001" y="2793214"/>
            <a:ext cx="5466080" cy="583565"/>
          </a:xfrm>
          <a:prstGeom prst="rect">
            <a:avLst/>
          </a:prstGeom>
        </p:spPr>
        <p:txBody>
          <a:bodyPr wrap="none">
            <a:spAutoFit/>
          </a:bodyPr>
          <a:lstStyle/>
          <a:p>
            <a:pPr algn="l"/>
            <a:r>
              <a:rPr lang="zh-CN" altLang="en-US" sz="3200">
                <a:solidFill>
                  <a:schemeClr val="bg1"/>
                </a:solidFill>
                <a:effectLst>
                  <a:outerShdw blurRad="38100" dist="38100" dir="2700000" algn="tl">
                    <a:srgbClr val="000000">
                      <a:alpha val="43137"/>
                    </a:srgbClr>
                  </a:outerShdw>
                </a:effectLst>
                <a:ea typeface="行楷体" panose="02010609000101010101" pitchFamily="49" charset="-122"/>
                <a:sym typeface="+mn-ea"/>
              </a:rPr>
              <a:t>深圳启明无障碍科技有限公司</a:t>
            </a:r>
            <a:r>
              <a:rPr lang="zh-CN" altLang="en-US" sz="3200">
                <a:solidFill>
                  <a:schemeClr val="bg1"/>
                </a:solidFill>
                <a:effectLst>
                  <a:outerShdw blurRad="38100" dist="38100" dir="2700000" algn="tl">
                    <a:srgbClr val="000000">
                      <a:alpha val="43137"/>
                    </a:srgbClr>
                  </a:outerShdw>
                </a:effectLst>
                <a:ea typeface="行楷体" panose="02010609000101010101" pitchFamily="49" charset="-122"/>
              </a:rPr>
              <a:t>  </a:t>
            </a:r>
            <a:endParaRPr lang="zh-CN" altLang="en-US" sz="3200" dirty="0">
              <a:solidFill>
                <a:schemeClr val="bg1"/>
              </a:solidFill>
              <a:effectLst>
                <a:outerShdw blurRad="38100" dist="38100" dir="2700000" algn="tl">
                  <a:srgbClr val="000000">
                    <a:alpha val="43137"/>
                  </a:srgbClr>
                </a:outerShdw>
              </a:effectLst>
              <a:ea typeface="行楷体" panose="02010609000101010101" pitchFamily="49" charset="-122"/>
            </a:endParaRPr>
          </a:p>
        </p:txBody>
      </p:sp>
      <p:sp>
        <p:nvSpPr>
          <p:cNvPr id="7" name="矩形 6"/>
          <p:cNvSpPr/>
          <p:nvPr/>
        </p:nvSpPr>
        <p:spPr>
          <a:xfrm>
            <a:off x="1589267" y="2609692"/>
            <a:ext cx="2457256" cy="14545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优行三联LOGO"/>
          <p:cNvPicPr>
            <a:picLocks noChangeAspect="1"/>
          </p:cNvPicPr>
          <p:nvPr/>
        </p:nvPicPr>
        <p:blipFill>
          <a:blip r:embed="rId5"/>
          <a:stretch>
            <a:fillRect/>
          </a:stretch>
        </p:blipFill>
        <p:spPr>
          <a:xfrm>
            <a:off x="8460043" y="0"/>
            <a:ext cx="3864610" cy="685800"/>
          </a:xfrm>
          <a:prstGeom prst="rect">
            <a:avLst/>
          </a:prstGeom>
        </p:spPr>
      </p:pic>
      <p:pic>
        <p:nvPicPr>
          <p:cNvPr id="19" name="图片 18" descr="444444444"/>
          <p:cNvPicPr>
            <a:picLocks noChangeAspect="1"/>
          </p:cNvPicPr>
          <p:nvPr/>
        </p:nvPicPr>
        <p:blipFill>
          <a:blip r:embed="rId6"/>
          <a:stretch>
            <a:fillRect/>
          </a:stretch>
        </p:blipFill>
        <p:spPr>
          <a:xfrm>
            <a:off x="8696325" y="31115"/>
            <a:ext cx="3241675" cy="739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5816" y="5649223"/>
            <a:ext cx="1842892" cy="522451"/>
          </a:xfrm>
          <a:prstGeom prst="rect">
            <a:avLst/>
          </a:prstGeom>
          <a:noFill/>
        </p:spPr>
        <p:txBody>
          <a:bodyPr wrap="square" rtlCol="0">
            <a:spAutoFit/>
          </a:bodyPr>
          <a:lstStyle/>
          <a:p>
            <a:pPr algn="ctr" defTabSz="609600">
              <a:lnSpc>
                <a:spcPct val="130000"/>
              </a:lnSpc>
            </a:pPr>
            <a:r>
              <a:rPr lang="en-US" altLang="zh-CN" sz="2400" dirty="0">
                <a:solidFill>
                  <a:schemeClr val="bg1"/>
                </a:solidFill>
                <a:latin typeface="+mj-lt"/>
                <a:ea typeface="微软雅黑" panose="020B0503020204020204" charset="-122"/>
              </a:rPr>
              <a:t>PART</a:t>
            </a:r>
            <a:r>
              <a:rPr lang="zh-CN" altLang="en-US" sz="2400" dirty="0">
                <a:solidFill>
                  <a:schemeClr val="bg1"/>
                </a:solidFill>
                <a:latin typeface="+mj-lt"/>
                <a:ea typeface="微软雅黑" panose="020B0503020204020204" charset="-122"/>
              </a:rPr>
              <a:t> </a:t>
            </a:r>
            <a:r>
              <a:rPr lang="en-US" altLang="zh-CN" sz="2400" dirty="0">
                <a:solidFill>
                  <a:schemeClr val="bg1"/>
                </a:solidFill>
                <a:latin typeface="+mj-lt"/>
                <a:ea typeface="微软雅黑" panose="020B0503020204020204" charset="-122"/>
              </a:rPr>
              <a:t>ONE</a:t>
            </a:r>
            <a:endParaRPr lang="zh-CN" altLang="en-US" sz="2400" dirty="0">
              <a:solidFill>
                <a:schemeClr val="bg1"/>
              </a:solidFill>
              <a:latin typeface="+mj-lt"/>
              <a:ea typeface="微软雅黑" panose="020B0503020204020204" charset="-122"/>
            </a:endParaRPr>
          </a:p>
        </p:txBody>
      </p:sp>
      <p:sp>
        <p:nvSpPr>
          <p:cNvPr id="5" name="文本框 4"/>
          <p:cNvSpPr txBox="1"/>
          <p:nvPr/>
        </p:nvSpPr>
        <p:spPr>
          <a:xfrm>
            <a:off x="4617017" y="5649222"/>
            <a:ext cx="1997238" cy="522451"/>
          </a:xfrm>
          <a:prstGeom prst="rect">
            <a:avLst/>
          </a:prstGeom>
          <a:noFill/>
        </p:spPr>
        <p:txBody>
          <a:bodyPr wrap="square" rtlCol="0">
            <a:spAutoFit/>
          </a:bodyPr>
          <a:lstStyle/>
          <a:p>
            <a:pPr algn="ctr" defTabSz="609600">
              <a:lnSpc>
                <a:spcPct val="130000"/>
              </a:lnSpc>
            </a:pPr>
            <a:r>
              <a:rPr lang="en-US" altLang="zh-CN" sz="2400" dirty="0">
                <a:solidFill>
                  <a:schemeClr val="bg1"/>
                </a:solidFill>
                <a:latin typeface="+mj-lt"/>
                <a:ea typeface="微软雅黑" panose="020B0503020204020204" charset="-122"/>
              </a:rPr>
              <a:t>PART</a:t>
            </a:r>
            <a:r>
              <a:rPr lang="zh-CN" altLang="en-US" sz="2400" dirty="0">
                <a:solidFill>
                  <a:schemeClr val="bg1"/>
                </a:solidFill>
                <a:latin typeface="+mj-lt"/>
                <a:ea typeface="微软雅黑" panose="020B0503020204020204" charset="-122"/>
              </a:rPr>
              <a:t> </a:t>
            </a:r>
            <a:r>
              <a:rPr lang="en-US" altLang="zh-CN" sz="2400" dirty="0">
                <a:solidFill>
                  <a:schemeClr val="bg1"/>
                </a:solidFill>
                <a:latin typeface="+mj-lt"/>
                <a:ea typeface="微软雅黑" panose="020B0503020204020204" charset="-122"/>
              </a:rPr>
              <a:t>TWO</a:t>
            </a:r>
            <a:endParaRPr lang="zh-CN" altLang="en-US" sz="2400" dirty="0">
              <a:solidFill>
                <a:schemeClr val="bg1"/>
              </a:solidFill>
              <a:latin typeface="+mj-lt"/>
              <a:ea typeface="微软雅黑" panose="020B0503020204020204" charset="-122"/>
            </a:endParaRPr>
          </a:p>
        </p:txBody>
      </p:sp>
      <p:sp>
        <p:nvSpPr>
          <p:cNvPr id="6" name="文本框 5"/>
          <p:cNvSpPr txBox="1"/>
          <p:nvPr/>
        </p:nvSpPr>
        <p:spPr>
          <a:xfrm>
            <a:off x="8580616" y="5628772"/>
            <a:ext cx="2084501" cy="522451"/>
          </a:xfrm>
          <a:prstGeom prst="rect">
            <a:avLst/>
          </a:prstGeom>
          <a:noFill/>
        </p:spPr>
        <p:txBody>
          <a:bodyPr wrap="square" rtlCol="0">
            <a:spAutoFit/>
          </a:bodyPr>
          <a:lstStyle/>
          <a:p>
            <a:pPr algn="ctr" defTabSz="609600">
              <a:lnSpc>
                <a:spcPct val="130000"/>
              </a:lnSpc>
            </a:pPr>
            <a:r>
              <a:rPr lang="en-US" altLang="zh-CN" sz="2400" dirty="0">
                <a:solidFill>
                  <a:schemeClr val="bg1"/>
                </a:solidFill>
                <a:latin typeface="+mj-lt"/>
                <a:ea typeface="微软雅黑" panose="020B0503020204020204" charset="-122"/>
              </a:rPr>
              <a:t>PART</a:t>
            </a:r>
            <a:r>
              <a:rPr lang="zh-CN" altLang="en-US" sz="2400" dirty="0">
                <a:solidFill>
                  <a:schemeClr val="bg1"/>
                </a:solidFill>
                <a:latin typeface="+mj-lt"/>
                <a:ea typeface="微软雅黑" panose="020B0503020204020204" charset="-122"/>
              </a:rPr>
              <a:t> </a:t>
            </a:r>
            <a:r>
              <a:rPr lang="en-US" altLang="zh-CN" sz="2400" dirty="0">
                <a:solidFill>
                  <a:schemeClr val="bg1"/>
                </a:solidFill>
                <a:latin typeface="+mj-lt"/>
                <a:ea typeface="微软雅黑" panose="020B0503020204020204" charset="-122"/>
              </a:rPr>
              <a:t>THREE</a:t>
            </a:r>
            <a:endParaRPr lang="zh-CN" altLang="en-US" sz="2400" dirty="0">
              <a:solidFill>
                <a:schemeClr val="bg1"/>
              </a:solidFill>
              <a:latin typeface="+mj-lt"/>
              <a:ea typeface="微软雅黑" panose="020B0503020204020204" charset="-122"/>
            </a:endParaRPr>
          </a:p>
        </p:txBody>
      </p:sp>
      <p:sp>
        <p:nvSpPr>
          <p:cNvPr id="8" name="文本框 7"/>
          <p:cNvSpPr txBox="1"/>
          <p:nvPr/>
        </p:nvSpPr>
        <p:spPr>
          <a:xfrm>
            <a:off x="708139" y="4998744"/>
            <a:ext cx="2094724" cy="741357"/>
          </a:xfrm>
          <a:prstGeom prst="rect">
            <a:avLst/>
          </a:prstGeom>
          <a:noFill/>
        </p:spPr>
        <p:txBody>
          <a:bodyPr wrap="square" rtlCol="0">
            <a:spAutoFit/>
          </a:bodyPr>
          <a:lstStyle/>
          <a:p>
            <a:pPr algn="ctr" defTabSz="609600">
              <a:lnSpc>
                <a:spcPct val="130000"/>
              </a:lnSpc>
            </a:pPr>
            <a:r>
              <a:rPr lang="zh-CN" altLang="en-US" sz="3600" b="1" dirty="0">
                <a:solidFill>
                  <a:schemeClr val="bg1"/>
                </a:solidFill>
                <a:latin typeface="+mj-lt"/>
                <a:ea typeface="微软雅黑" panose="020B0503020204020204" charset="-122"/>
              </a:rPr>
              <a:t>项目背景</a:t>
            </a:r>
          </a:p>
        </p:txBody>
      </p:sp>
      <p:sp>
        <p:nvSpPr>
          <p:cNvPr id="9" name="文本框 8"/>
          <p:cNvSpPr txBox="1"/>
          <p:nvPr/>
        </p:nvSpPr>
        <p:spPr>
          <a:xfrm>
            <a:off x="4568274" y="4998744"/>
            <a:ext cx="2094724" cy="741357"/>
          </a:xfrm>
          <a:prstGeom prst="rect">
            <a:avLst/>
          </a:prstGeom>
          <a:noFill/>
        </p:spPr>
        <p:txBody>
          <a:bodyPr wrap="square" rtlCol="0">
            <a:spAutoFit/>
          </a:bodyPr>
          <a:lstStyle/>
          <a:p>
            <a:pPr algn="ctr" defTabSz="609600">
              <a:lnSpc>
                <a:spcPct val="130000"/>
              </a:lnSpc>
            </a:pPr>
            <a:r>
              <a:rPr lang="zh-CN" altLang="en-US" sz="3600" b="1" dirty="0">
                <a:solidFill>
                  <a:schemeClr val="bg1"/>
                </a:solidFill>
                <a:latin typeface="+mj-lt"/>
                <a:ea typeface="微软雅黑" panose="020B0503020204020204" charset="-122"/>
              </a:rPr>
              <a:t>产品介绍</a:t>
            </a:r>
          </a:p>
        </p:txBody>
      </p:sp>
      <p:sp>
        <p:nvSpPr>
          <p:cNvPr id="10" name="文本框 9"/>
          <p:cNvSpPr txBox="1"/>
          <p:nvPr/>
        </p:nvSpPr>
        <p:spPr>
          <a:xfrm>
            <a:off x="8436572" y="4998741"/>
            <a:ext cx="2301567" cy="737574"/>
          </a:xfrm>
          <a:prstGeom prst="rect">
            <a:avLst/>
          </a:prstGeom>
          <a:noFill/>
        </p:spPr>
        <p:txBody>
          <a:bodyPr wrap="square" rtlCol="0">
            <a:spAutoFit/>
          </a:bodyPr>
          <a:lstStyle/>
          <a:p>
            <a:pPr algn="ctr" defTabSz="609600">
              <a:lnSpc>
                <a:spcPct val="130000"/>
              </a:lnSpc>
            </a:pPr>
            <a:r>
              <a:rPr lang="zh-CN" altLang="en-US" sz="3600" b="1" dirty="0">
                <a:solidFill>
                  <a:schemeClr val="bg1"/>
                </a:solidFill>
                <a:latin typeface="+mj-lt"/>
                <a:ea typeface="微软雅黑" panose="020B0503020204020204" charset="-122"/>
              </a:rPr>
              <a:t>商业模式</a:t>
            </a:r>
          </a:p>
        </p:txBody>
      </p:sp>
      <p:sp>
        <p:nvSpPr>
          <p:cNvPr id="12" name="矩形 11"/>
          <p:cNvSpPr/>
          <p:nvPr/>
        </p:nvSpPr>
        <p:spPr>
          <a:xfrm>
            <a:off x="805815" y="6125217"/>
            <a:ext cx="1880010" cy="107837"/>
          </a:xfrm>
          <a:prstGeom prst="rect">
            <a:avLst/>
          </a:prstGeom>
          <a:solidFill>
            <a:srgbClr val="5BBA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p>
        </p:txBody>
      </p:sp>
      <p:sp>
        <p:nvSpPr>
          <p:cNvPr id="13" name="矩形 12"/>
          <p:cNvSpPr/>
          <p:nvPr/>
        </p:nvSpPr>
        <p:spPr>
          <a:xfrm>
            <a:off x="4703362" y="6119714"/>
            <a:ext cx="1880010" cy="107838"/>
          </a:xfrm>
          <a:prstGeom prst="rect">
            <a:avLst/>
          </a:prstGeom>
          <a:solidFill>
            <a:srgbClr val="FFA7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p>
        </p:txBody>
      </p:sp>
      <p:sp>
        <p:nvSpPr>
          <p:cNvPr id="14" name="矩形 13"/>
          <p:cNvSpPr/>
          <p:nvPr/>
        </p:nvSpPr>
        <p:spPr>
          <a:xfrm>
            <a:off x="8725318" y="6125216"/>
            <a:ext cx="1880010" cy="113341"/>
          </a:xfrm>
          <a:prstGeom prst="rect">
            <a:avLst/>
          </a:prstGeom>
          <a:solidFill>
            <a:srgbClr val="BCD4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p>
        </p:txBody>
      </p:sp>
      <p:sp>
        <p:nvSpPr>
          <p:cNvPr id="16" name="矩形 15"/>
          <p:cNvSpPr/>
          <p:nvPr/>
        </p:nvSpPr>
        <p:spPr>
          <a:xfrm>
            <a:off x="1032826" y="567116"/>
            <a:ext cx="6096000" cy="2535951"/>
          </a:xfrm>
          <a:prstGeom prst="rect">
            <a:avLst/>
          </a:prstGeom>
        </p:spPr>
        <p:txBody>
          <a:bodyPr>
            <a:spAutoFit/>
          </a:bodyPr>
          <a:lstStyle/>
          <a:p>
            <a:pPr algn="just">
              <a:lnSpc>
                <a:spcPct val="150000"/>
              </a:lnSpc>
            </a:pPr>
            <a:r>
              <a:rPr lang="zh-CN" altLang="en-US" dirty="0">
                <a:solidFill>
                  <a:schemeClr val="bg1">
                    <a:lumMod val="75000"/>
                  </a:schemeClr>
                </a:solidFill>
              </a:rPr>
              <a:t>我们依靠触摸感受世界，依赖记忆寻找方向</a:t>
            </a:r>
            <a:endParaRPr lang="en-US" altLang="zh-CN" dirty="0">
              <a:solidFill>
                <a:schemeClr val="bg1">
                  <a:lumMod val="75000"/>
                </a:schemeClr>
              </a:solidFill>
            </a:endParaRPr>
          </a:p>
          <a:p>
            <a:pPr algn="just">
              <a:lnSpc>
                <a:spcPct val="150000"/>
              </a:lnSpc>
            </a:pPr>
            <a:r>
              <a:rPr lang="zh-CN" altLang="en-US" dirty="0">
                <a:solidFill>
                  <a:schemeClr val="bg1">
                    <a:lumMod val="75000"/>
                  </a:schemeClr>
                </a:solidFill>
              </a:rPr>
              <a:t>嘈杂的人声、突然的喇叭声、单车的铃声</a:t>
            </a:r>
            <a:endParaRPr lang="en-US" altLang="zh-CN" dirty="0">
              <a:solidFill>
                <a:schemeClr val="bg1">
                  <a:lumMod val="75000"/>
                </a:schemeClr>
              </a:solidFill>
            </a:endParaRPr>
          </a:p>
          <a:p>
            <a:pPr algn="just">
              <a:lnSpc>
                <a:spcPct val="150000"/>
              </a:lnSpc>
            </a:pPr>
            <a:r>
              <a:rPr lang="zh-CN" altLang="en-US" dirty="0">
                <a:solidFill>
                  <a:schemeClr val="bg1">
                    <a:lumMod val="75000"/>
                  </a:schemeClr>
                </a:solidFill>
              </a:rPr>
              <a:t>从各个方向涌来</a:t>
            </a:r>
            <a:endParaRPr lang="en-US" altLang="zh-CN" dirty="0">
              <a:solidFill>
                <a:schemeClr val="bg1">
                  <a:lumMod val="75000"/>
                </a:schemeClr>
              </a:solidFill>
            </a:endParaRPr>
          </a:p>
          <a:p>
            <a:pPr algn="just">
              <a:lnSpc>
                <a:spcPct val="150000"/>
              </a:lnSpc>
            </a:pPr>
            <a:r>
              <a:rPr lang="en-US" altLang="zh-CN" dirty="0">
                <a:solidFill>
                  <a:schemeClr val="bg1">
                    <a:lumMod val="75000"/>
                  </a:schemeClr>
                </a:solidFill>
              </a:rPr>
              <a:t> </a:t>
            </a:r>
            <a:r>
              <a:rPr lang="zh-CN" altLang="en-US" dirty="0">
                <a:solidFill>
                  <a:schemeClr val="bg1">
                    <a:lumMod val="75000"/>
                  </a:schemeClr>
                </a:solidFill>
              </a:rPr>
              <a:t>一旦下错了站、转错了弯</a:t>
            </a:r>
            <a:endParaRPr lang="en-US" altLang="zh-CN" dirty="0">
              <a:solidFill>
                <a:schemeClr val="bg1">
                  <a:lumMod val="75000"/>
                </a:schemeClr>
              </a:solidFill>
            </a:endParaRPr>
          </a:p>
          <a:p>
            <a:pPr algn="just">
              <a:lnSpc>
                <a:spcPct val="150000"/>
              </a:lnSpc>
            </a:pPr>
            <a:r>
              <a:rPr lang="zh-CN" altLang="en-US" dirty="0">
                <a:solidFill>
                  <a:schemeClr val="bg1">
                    <a:lumMod val="75000"/>
                  </a:schemeClr>
                </a:solidFill>
              </a:rPr>
              <a:t>就像闯进了一个巨大的迷雾森林</a:t>
            </a:r>
            <a:endParaRPr lang="en-US" altLang="zh-CN" dirty="0">
              <a:solidFill>
                <a:schemeClr val="bg1">
                  <a:lumMod val="75000"/>
                </a:schemeClr>
              </a:solidFill>
            </a:endParaRPr>
          </a:p>
          <a:p>
            <a:pPr algn="just">
              <a:lnSpc>
                <a:spcPct val="150000"/>
              </a:lnSpc>
            </a:pPr>
            <a:r>
              <a:rPr lang="zh-CN" altLang="en-US" dirty="0">
                <a:solidFill>
                  <a:schemeClr val="bg1">
                    <a:lumMod val="75000"/>
                  </a:schemeClr>
                </a:solidFill>
              </a:rPr>
              <a:t>再也没有家的方向</a:t>
            </a:r>
            <a:endParaRPr lang="en-US" altLang="zh-CN" dirty="0">
              <a:solidFill>
                <a:schemeClr val="bg1">
                  <a:lumMod val="75000"/>
                </a:schemeClr>
              </a:solidFill>
            </a:endParaRPr>
          </a:p>
        </p:txBody>
      </p:sp>
      <p:pic>
        <p:nvPicPr>
          <p:cNvPr id="2" name="图片 1" descr="未标题-1"/>
          <p:cNvPicPr>
            <a:picLocks noChangeAspect="1"/>
          </p:cNvPicPr>
          <p:nvPr/>
        </p:nvPicPr>
        <p:blipFill>
          <a:blip r:embed="rId2"/>
          <a:stretch>
            <a:fillRect/>
          </a:stretch>
        </p:blipFill>
        <p:spPr>
          <a:xfrm>
            <a:off x="8696325" y="47625"/>
            <a:ext cx="3276600" cy="7054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066448" y="4556107"/>
            <a:ext cx="5419185" cy="895350"/>
          </a:xfrm>
        </p:spPr>
        <p:txBody>
          <a:bodyPr>
            <a:normAutofit/>
          </a:bodyPr>
          <a:lstStyle/>
          <a:p>
            <a:r>
              <a:rPr lang="zh-CN" altLang="en-US" sz="5400" spc="133" dirty="0">
                <a:latin typeface="华文细黑" panose="02010600040101010101" pitchFamily="2" charset="-122"/>
                <a:ea typeface="华文细黑" panose="02010600040101010101" pitchFamily="2" charset="-122"/>
                <a:sym typeface="+mn-ea"/>
              </a:rPr>
              <a:t>项目背景</a:t>
            </a:r>
            <a:endParaRPr lang="zh-CN" altLang="en-US" sz="5400" spc="133" dirty="0">
              <a:solidFill>
                <a:schemeClr val="bg1"/>
              </a:solidFill>
              <a:latin typeface="华文细黑" panose="02010600040101010101" pitchFamily="2" charset="-122"/>
              <a:ea typeface="华文细黑" panose="02010600040101010101" pitchFamily="2" charset="-122"/>
              <a:sym typeface="+mn-ea"/>
            </a:endParaRPr>
          </a:p>
        </p:txBody>
      </p:sp>
      <p:sp>
        <p:nvSpPr>
          <p:cNvPr id="4" name="文本框 3"/>
          <p:cNvSpPr txBox="1"/>
          <p:nvPr/>
        </p:nvSpPr>
        <p:spPr>
          <a:xfrm>
            <a:off x="1032826" y="4671050"/>
            <a:ext cx="897574" cy="780407"/>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pic>
        <p:nvPicPr>
          <p:cNvPr id="2" name="图片 1" descr="未标题-1"/>
          <p:cNvPicPr>
            <a:picLocks noChangeAspect="1"/>
          </p:cNvPicPr>
          <p:nvPr/>
        </p:nvPicPr>
        <p:blipFill>
          <a:blip r:embed="rId3"/>
          <a:stretch>
            <a:fillRect/>
          </a:stretch>
        </p:blipFill>
        <p:spPr>
          <a:xfrm>
            <a:off x="8696325" y="47625"/>
            <a:ext cx="3276600" cy="7054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895702" y="442254"/>
            <a:ext cx="1826141" cy="584775"/>
          </a:xfrm>
          <a:prstGeom prst="rect">
            <a:avLst/>
          </a:prstGeom>
          <a:noFill/>
        </p:spPr>
        <p:txBody>
          <a:bodyPr wrap="none" rtlCol="0">
            <a:spAutoFit/>
          </a:bodyPr>
          <a:lstStyle/>
          <a:p>
            <a:r>
              <a:rPr lang="zh-CN" altLang="en-US" sz="3200" dirty="0"/>
              <a:t>盲人调查</a:t>
            </a:r>
          </a:p>
        </p:txBody>
      </p:sp>
      <p:sp>
        <p:nvSpPr>
          <p:cNvPr id="26" name="椭圆 25"/>
          <p:cNvSpPr/>
          <p:nvPr/>
        </p:nvSpPr>
        <p:spPr>
          <a:xfrm>
            <a:off x="10664761" y="5877948"/>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407274" y="5687532"/>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10347" y="1577454"/>
            <a:ext cx="10236755" cy="104644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据</a:t>
            </a:r>
            <a:r>
              <a:rPr lang="en-US" altLang="zh-CN" dirty="0"/>
              <a:t>WHO</a:t>
            </a:r>
            <a:r>
              <a:rPr lang="zh-CN" altLang="en-US" dirty="0"/>
              <a:t>，</a:t>
            </a:r>
            <a:r>
              <a:rPr lang="zh-CN" altLang="zh-CN" dirty="0"/>
              <a:t>中国是全世界盲人最多的国家</a:t>
            </a:r>
            <a:r>
              <a:rPr lang="zh-CN" altLang="en-US" dirty="0"/>
              <a:t>，约占全世界盲人总数的</a:t>
            </a:r>
            <a:r>
              <a:rPr lang="en-US" altLang="zh-CN" sz="2200" dirty="0">
                <a:solidFill>
                  <a:srgbClr val="FF0000"/>
                </a:solidFill>
              </a:rPr>
              <a:t>18%</a:t>
            </a:r>
          </a:p>
          <a:p>
            <a:pPr marL="285750" indent="-285750">
              <a:buFont typeface="Wingdings" panose="05000000000000000000" pitchFamily="2" charset="2"/>
              <a:buChar char="p"/>
            </a:pPr>
            <a:endParaRPr lang="en-US" altLang="zh-CN" dirty="0"/>
          </a:p>
          <a:p>
            <a:pPr marL="285750" indent="-285750">
              <a:buFont typeface="Wingdings" panose="05000000000000000000" pitchFamily="2" charset="2"/>
              <a:buChar char="p"/>
            </a:pPr>
            <a:r>
              <a:rPr lang="zh-CN" altLang="en-US" dirty="0"/>
              <a:t>据中残联，中国约有</a:t>
            </a:r>
            <a:r>
              <a:rPr lang="en-US" altLang="zh-CN" sz="2200" dirty="0">
                <a:solidFill>
                  <a:srgbClr val="FF0000"/>
                </a:solidFill>
              </a:rPr>
              <a:t>1300</a:t>
            </a:r>
            <a:r>
              <a:rPr lang="zh-CN" altLang="en-US" sz="2200" dirty="0">
                <a:solidFill>
                  <a:srgbClr val="FF0000"/>
                </a:solidFill>
              </a:rPr>
              <a:t>万</a:t>
            </a:r>
            <a:r>
              <a:rPr lang="zh-CN" altLang="en-US" dirty="0"/>
              <a:t>盲人，这就意味着每</a:t>
            </a:r>
            <a:r>
              <a:rPr lang="en-US" altLang="zh-CN" sz="2200" dirty="0">
                <a:solidFill>
                  <a:srgbClr val="FF0000"/>
                </a:solidFill>
              </a:rPr>
              <a:t>100</a:t>
            </a:r>
            <a:r>
              <a:rPr lang="zh-CN" altLang="en-US" sz="2200" dirty="0">
                <a:solidFill>
                  <a:srgbClr val="FF0000"/>
                </a:solidFill>
              </a:rPr>
              <a:t>人</a:t>
            </a:r>
            <a:r>
              <a:rPr lang="zh-CN" altLang="en-US" dirty="0"/>
              <a:t>里面就有</a:t>
            </a:r>
            <a:r>
              <a:rPr lang="en-US" altLang="zh-CN" dirty="0"/>
              <a:t>1</a:t>
            </a:r>
            <a:r>
              <a:rPr lang="zh-CN" altLang="en-US" dirty="0"/>
              <a:t>个盲人</a:t>
            </a:r>
            <a:endParaRPr lang="en-US" altLang="zh-CN" dirty="0"/>
          </a:p>
        </p:txBody>
      </p:sp>
      <p:pic>
        <p:nvPicPr>
          <p:cNvPr id="10" name="图片 9"/>
          <p:cNvPicPr/>
          <p:nvPr/>
        </p:nvPicPr>
        <p:blipFill>
          <a:blip r:embed="rId2"/>
          <a:stretch>
            <a:fillRect/>
          </a:stretch>
        </p:blipFill>
        <p:spPr>
          <a:xfrm>
            <a:off x="1110347" y="3082258"/>
            <a:ext cx="4753424" cy="3333050"/>
          </a:xfrm>
          <a:prstGeom prst="rect">
            <a:avLst/>
          </a:prstGeom>
        </p:spPr>
      </p:pic>
      <p:pic>
        <p:nvPicPr>
          <p:cNvPr id="11" name="图片 10"/>
          <p:cNvPicPr>
            <a:picLocks noChangeAspect="1"/>
          </p:cNvPicPr>
          <p:nvPr/>
        </p:nvPicPr>
        <p:blipFill>
          <a:blip r:embed="rId3"/>
          <a:stretch>
            <a:fillRect/>
          </a:stretch>
        </p:blipFill>
        <p:spPr>
          <a:xfrm>
            <a:off x="6404329" y="3082258"/>
            <a:ext cx="4608033" cy="3333050"/>
          </a:xfrm>
          <a:prstGeom prst="rect">
            <a:avLst/>
          </a:prstGeom>
        </p:spPr>
      </p:pic>
      <p:sp>
        <p:nvSpPr>
          <p:cNvPr id="8" name="文本框 4"/>
          <p:cNvSpPr txBox="1"/>
          <p:nvPr/>
        </p:nvSpPr>
        <p:spPr>
          <a:xfrm>
            <a:off x="9709711" y="6290447"/>
            <a:ext cx="2140853" cy="307777"/>
          </a:xfrm>
          <a:prstGeom prst="rect">
            <a:avLst/>
          </a:prstGeom>
          <a:noFill/>
        </p:spPr>
        <p:txBody>
          <a:bodyPr wrap="square" rtlCol="0">
            <a:spAutoFit/>
          </a:bodyPr>
          <a:lstStyle/>
          <a:p>
            <a:r>
              <a:rPr lang="en-US" altLang="zh-CN" sz="1400" dirty="0"/>
              <a:t>《</a:t>
            </a:r>
            <a:r>
              <a:rPr lang="zh-CN" altLang="en-US" sz="1400" dirty="0"/>
              <a:t>中国残疾人事业年鉴</a:t>
            </a:r>
            <a:r>
              <a:rPr lang="en-US" altLang="zh-CN" sz="1400" dirty="0"/>
              <a:t>》</a:t>
            </a:r>
          </a:p>
        </p:txBody>
      </p:sp>
      <p:pic>
        <p:nvPicPr>
          <p:cNvPr id="3" name="图片 2" descr="123"/>
          <p:cNvPicPr>
            <a:picLocks noChangeAspect="1"/>
          </p:cNvPicPr>
          <p:nvPr/>
        </p:nvPicPr>
        <p:blipFill>
          <a:blip r:embed="rId4"/>
          <a:stretch>
            <a:fillRect/>
          </a:stretch>
        </p:blipFill>
        <p:spPr>
          <a:xfrm>
            <a:off x="8631555" y="47625"/>
            <a:ext cx="3341370" cy="762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8247355" y="1796508"/>
          <a:ext cx="4888929" cy="35467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p:nvPr/>
        </p:nvGraphicFramePr>
        <p:xfrm>
          <a:off x="5220070" y="3135963"/>
          <a:ext cx="5539666" cy="35810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图表 1"/>
          <p:cNvGraphicFramePr/>
          <p:nvPr/>
        </p:nvGraphicFramePr>
        <p:xfrm>
          <a:off x="-66465" y="1613239"/>
          <a:ext cx="3460802" cy="363152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图表 2"/>
          <p:cNvGraphicFramePr/>
          <p:nvPr/>
        </p:nvGraphicFramePr>
        <p:xfrm>
          <a:off x="1271442" y="3743853"/>
          <a:ext cx="5150179" cy="3227088"/>
        </p:xfrm>
        <a:graphic>
          <a:graphicData uri="http://schemas.openxmlformats.org/drawingml/2006/chart">
            <c:chart xmlns:c="http://schemas.openxmlformats.org/drawingml/2006/chart" xmlns:r="http://schemas.openxmlformats.org/officeDocument/2006/relationships" r:id="rId5"/>
          </a:graphicData>
        </a:graphic>
      </p:graphicFrame>
      <p:sp>
        <p:nvSpPr>
          <p:cNvPr id="12" name="文本框 11"/>
          <p:cNvSpPr txBox="1"/>
          <p:nvPr/>
        </p:nvSpPr>
        <p:spPr>
          <a:xfrm>
            <a:off x="956050" y="1728746"/>
            <a:ext cx="1415772" cy="338554"/>
          </a:xfrm>
          <a:prstGeom prst="rect">
            <a:avLst/>
          </a:prstGeom>
          <a:noFill/>
        </p:spPr>
        <p:txBody>
          <a:bodyPr wrap="none" rtlCol="0">
            <a:spAutoFit/>
          </a:bodyPr>
          <a:lstStyle/>
          <a:p>
            <a:r>
              <a:rPr lang="zh-CN" altLang="en-US" sz="1600" dirty="0">
                <a:solidFill>
                  <a:schemeClr val="bg2">
                    <a:lumMod val="50000"/>
                  </a:schemeClr>
                </a:solidFill>
                <a:latin typeface="微软雅黑" panose="020B0503020204020204" charset="-122"/>
                <a:ea typeface="微软雅黑" panose="020B0503020204020204" charset="-122"/>
              </a:rPr>
              <a:t>盲人收入情况</a:t>
            </a:r>
          </a:p>
        </p:txBody>
      </p:sp>
      <p:sp>
        <p:nvSpPr>
          <p:cNvPr id="13" name="文本框 12"/>
          <p:cNvSpPr txBox="1"/>
          <p:nvPr/>
        </p:nvSpPr>
        <p:spPr>
          <a:xfrm>
            <a:off x="3697188" y="3569902"/>
            <a:ext cx="1415772" cy="338554"/>
          </a:xfrm>
          <a:prstGeom prst="rect">
            <a:avLst/>
          </a:prstGeom>
          <a:noFill/>
        </p:spPr>
        <p:txBody>
          <a:bodyPr wrap="none" rtlCol="0">
            <a:spAutoFit/>
          </a:bodyPr>
          <a:lstStyle/>
          <a:p>
            <a:r>
              <a:rPr lang="zh-CN" altLang="en-US" sz="1600" dirty="0">
                <a:solidFill>
                  <a:schemeClr val="bg2">
                    <a:lumMod val="50000"/>
                  </a:schemeClr>
                </a:solidFill>
                <a:latin typeface="微软雅黑" panose="020B0503020204020204" charset="-122"/>
                <a:ea typeface="微软雅黑" panose="020B0503020204020204" charset="-122"/>
              </a:rPr>
              <a:t>盲人出行频率</a:t>
            </a:r>
          </a:p>
        </p:txBody>
      </p:sp>
      <p:sp>
        <p:nvSpPr>
          <p:cNvPr id="14" name="文本框 13"/>
          <p:cNvSpPr txBox="1"/>
          <p:nvPr/>
        </p:nvSpPr>
        <p:spPr>
          <a:xfrm>
            <a:off x="7282017" y="3472065"/>
            <a:ext cx="1415772" cy="338554"/>
          </a:xfrm>
          <a:prstGeom prst="rect">
            <a:avLst/>
          </a:prstGeom>
          <a:noFill/>
        </p:spPr>
        <p:txBody>
          <a:bodyPr wrap="none" rtlCol="0">
            <a:spAutoFit/>
          </a:bodyPr>
          <a:lstStyle/>
          <a:p>
            <a:r>
              <a:rPr lang="zh-CN" altLang="en-US" sz="1600" dirty="0">
                <a:solidFill>
                  <a:schemeClr val="bg2">
                    <a:lumMod val="50000"/>
                  </a:schemeClr>
                </a:solidFill>
                <a:latin typeface="微软雅黑" panose="020B0503020204020204" charset="-122"/>
                <a:ea typeface="微软雅黑" panose="020B0503020204020204" charset="-122"/>
              </a:rPr>
              <a:t>盲人出行方式</a:t>
            </a:r>
          </a:p>
        </p:txBody>
      </p:sp>
      <p:sp>
        <p:nvSpPr>
          <p:cNvPr id="15" name="文本框 14"/>
          <p:cNvSpPr txBox="1"/>
          <p:nvPr/>
        </p:nvSpPr>
        <p:spPr>
          <a:xfrm>
            <a:off x="9846665" y="1659996"/>
            <a:ext cx="1826141" cy="338554"/>
          </a:xfrm>
          <a:prstGeom prst="rect">
            <a:avLst/>
          </a:prstGeom>
          <a:noFill/>
        </p:spPr>
        <p:txBody>
          <a:bodyPr wrap="none" rtlCol="0">
            <a:spAutoFit/>
          </a:bodyPr>
          <a:lstStyle/>
          <a:p>
            <a:r>
              <a:rPr lang="zh-CN" altLang="en-US" sz="1600" dirty="0">
                <a:solidFill>
                  <a:schemeClr val="bg2">
                    <a:lumMod val="50000"/>
                  </a:schemeClr>
                </a:solidFill>
                <a:latin typeface="微软雅黑" panose="020B0503020204020204" charset="-122"/>
                <a:ea typeface="微软雅黑" panose="020B0503020204020204" charset="-122"/>
              </a:rPr>
              <a:t>使用智能手机情况</a:t>
            </a:r>
          </a:p>
        </p:txBody>
      </p:sp>
      <p:sp>
        <p:nvSpPr>
          <p:cNvPr id="17" name="任意多边形: 形状 16"/>
          <p:cNvSpPr/>
          <p:nvPr/>
        </p:nvSpPr>
        <p:spPr>
          <a:xfrm>
            <a:off x="559293" y="1346709"/>
            <a:ext cx="11043822" cy="3523222"/>
          </a:xfrm>
          <a:custGeom>
            <a:avLst/>
            <a:gdLst>
              <a:gd name="connsiteX0" fmla="*/ 0 w 11043822"/>
              <a:gd name="connsiteY0" fmla="*/ 597501 h 3523222"/>
              <a:gd name="connsiteX1" fmla="*/ 337352 w 11043822"/>
              <a:gd name="connsiteY1" fmla="*/ 357804 h 3523222"/>
              <a:gd name="connsiteX2" fmla="*/ 745724 w 11043822"/>
              <a:gd name="connsiteY2" fmla="*/ 215761 h 3523222"/>
              <a:gd name="connsiteX3" fmla="*/ 1216241 w 11043822"/>
              <a:gd name="connsiteY3" fmla="*/ 162495 h 3523222"/>
              <a:gd name="connsiteX4" fmla="*/ 1731146 w 11043822"/>
              <a:gd name="connsiteY4" fmla="*/ 277905 h 3523222"/>
              <a:gd name="connsiteX5" fmla="*/ 2192785 w 11043822"/>
              <a:gd name="connsiteY5" fmla="*/ 588623 h 3523222"/>
              <a:gd name="connsiteX6" fmla="*/ 2512381 w 11043822"/>
              <a:gd name="connsiteY6" fmla="*/ 1050262 h 3523222"/>
              <a:gd name="connsiteX7" fmla="*/ 2698812 w 11043822"/>
              <a:gd name="connsiteY7" fmla="*/ 1742720 h 3523222"/>
              <a:gd name="connsiteX8" fmla="*/ 2796466 w 11043822"/>
              <a:gd name="connsiteY8" fmla="*/ 2106705 h 3523222"/>
              <a:gd name="connsiteX9" fmla="*/ 3222594 w 11043822"/>
              <a:gd name="connsiteY9" fmla="*/ 2159971 h 3523222"/>
              <a:gd name="connsiteX10" fmla="*/ 3852909 w 11043822"/>
              <a:gd name="connsiteY10" fmla="*/ 2097827 h 3523222"/>
              <a:gd name="connsiteX11" fmla="*/ 4518734 w 11043822"/>
              <a:gd name="connsiteY11" fmla="*/ 2195481 h 3523222"/>
              <a:gd name="connsiteX12" fmla="*/ 5078027 w 11043822"/>
              <a:gd name="connsiteY12" fmla="*/ 2745897 h 3523222"/>
              <a:gd name="connsiteX13" fmla="*/ 5388746 w 11043822"/>
              <a:gd name="connsiteY13" fmla="*/ 3322945 h 3523222"/>
              <a:gd name="connsiteX14" fmla="*/ 5726097 w 11043822"/>
              <a:gd name="connsiteY14" fmla="*/ 3518254 h 3523222"/>
              <a:gd name="connsiteX15" fmla="*/ 6027938 w 11043822"/>
              <a:gd name="connsiteY15" fmla="*/ 3154270 h 3523222"/>
              <a:gd name="connsiteX16" fmla="*/ 6312024 w 11043822"/>
              <a:gd name="connsiteY16" fmla="*/ 2816918 h 3523222"/>
              <a:gd name="connsiteX17" fmla="*/ 6702641 w 11043822"/>
              <a:gd name="connsiteY17" fmla="*/ 2523955 h 3523222"/>
              <a:gd name="connsiteX18" fmla="*/ 6702641 w 11043822"/>
              <a:gd name="connsiteY18" fmla="*/ 2159971 h 3523222"/>
              <a:gd name="connsiteX19" fmla="*/ 7182035 w 11043822"/>
              <a:gd name="connsiteY19" fmla="*/ 1955784 h 3523222"/>
              <a:gd name="connsiteX20" fmla="*/ 7927759 w 11043822"/>
              <a:gd name="connsiteY20" fmla="*/ 1991295 h 3523222"/>
              <a:gd name="connsiteX21" fmla="*/ 8460420 w 11043822"/>
              <a:gd name="connsiteY21" fmla="*/ 2204359 h 3523222"/>
              <a:gd name="connsiteX22" fmla="*/ 8629095 w 11043822"/>
              <a:gd name="connsiteY22" fmla="*/ 1733842 h 3523222"/>
              <a:gd name="connsiteX23" fmla="*/ 8762260 w 11043822"/>
              <a:gd name="connsiteY23" fmla="*/ 1298837 h 3523222"/>
              <a:gd name="connsiteX24" fmla="*/ 9117367 w 11043822"/>
              <a:gd name="connsiteY24" fmla="*/ 473213 h 3523222"/>
              <a:gd name="connsiteX25" fmla="*/ 9632272 w 11043822"/>
              <a:gd name="connsiteY25" fmla="*/ 73718 h 3523222"/>
              <a:gd name="connsiteX26" fmla="*/ 10209321 w 11043822"/>
              <a:gd name="connsiteY26" fmla="*/ 11574 h 3523222"/>
              <a:gd name="connsiteX27" fmla="*/ 11043822 w 11043822"/>
              <a:gd name="connsiteY27" fmla="*/ 215761 h 352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043822" h="3523222">
                <a:moveTo>
                  <a:pt x="0" y="597501"/>
                </a:moveTo>
                <a:cubicBezTo>
                  <a:pt x="106532" y="509464"/>
                  <a:pt x="213065" y="421427"/>
                  <a:pt x="337352" y="357804"/>
                </a:cubicBezTo>
                <a:cubicBezTo>
                  <a:pt x="461639" y="294181"/>
                  <a:pt x="599243" y="248312"/>
                  <a:pt x="745724" y="215761"/>
                </a:cubicBezTo>
                <a:cubicBezTo>
                  <a:pt x="892205" y="183210"/>
                  <a:pt x="1052004" y="152138"/>
                  <a:pt x="1216241" y="162495"/>
                </a:cubicBezTo>
                <a:cubicBezTo>
                  <a:pt x="1380478" y="172852"/>
                  <a:pt x="1568389" y="206884"/>
                  <a:pt x="1731146" y="277905"/>
                </a:cubicBezTo>
                <a:cubicBezTo>
                  <a:pt x="1893903" y="348926"/>
                  <a:pt x="2062579" y="459897"/>
                  <a:pt x="2192785" y="588623"/>
                </a:cubicBezTo>
                <a:cubicBezTo>
                  <a:pt x="2322991" y="717349"/>
                  <a:pt x="2428043" y="857913"/>
                  <a:pt x="2512381" y="1050262"/>
                </a:cubicBezTo>
                <a:cubicBezTo>
                  <a:pt x="2596719" y="1242612"/>
                  <a:pt x="2698812" y="1742720"/>
                  <a:pt x="2698812" y="1742720"/>
                </a:cubicBezTo>
                <a:cubicBezTo>
                  <a:pt x="2746159" y="1918794"/>
                  <a:pt x="2709169" y="2037163"/>
                  <a:pt x="2796466" y="2106705"/>
                </a:cubicBezTo>
                <a:cubicBezTo>
                  <a:pt x="2883763" y="2176247"/>
                  <a:pt x="3046520" y="2161451"/>
                  <a:pt x="3222594" y="2159971"/>
                </a:cubicBezTo>
                <a:cubicBezTo>
                  <a:pt x="3398668" y="2158491"/>
                  <a:pt x="3636886" y="2091909"/>
                  <a:pt x="3852909" y="2097827"/>
                </a:cubicBezTo>
                <a:cubicBezTo>
                  <a:pt x="4068932" y="2103745"/>
                  <a:pt x="4314548" y="2087469"/>
                  <a:pt x="4518734" y="2195481"/>
                </a:cubicBezTo>
                <a:cubicBezTo>
                  <a:pt x="4722920" y="2303493"/>
                  <a:pt x="4933025" y="2557986"/>
                  <a:pt x="5078027" y="2745897"/>
                </a:cubicBezTo>
                <a:cubicBezTo>
                  <a:pt x="5223029" y="2933808"/>
                  <a:pt x="5280734" y="3194219"/>
                  <a:pt x="5388746" y="3322945"/>
                </a:cubicBezTo>
                <a:cubicBezTo>
                  <a:pt x="5496758" y="3451671"/>
                  <a:pt x="5619565" y="3546367"/>
                  <a:pt x="5726097" y="3518254"/>
                </a:cubicBezTo>
                <a:cubicBezTo>
                  <a:pt x="5832629" y="3490141"/>
                  <a:pt x="6027938" y="3154270"/>
                  <a:pt x="6027938" y="3154270"/>
                </a:cubicBezTo>
                <a:cubicBezTo>
                  <a:pt x="6125593" y="3037381"/>
                  <a:pt x="6199574" y="2921970"/>
                  <a:pt x="6312024" y="2816918"/>
                </a:cubicBezTo>
                <a:cubicBezTo>
                  <a:pt x="6424474" y="2711866"/>
                  <a:pt x="6637538" y="2633446"/>
                  <a:pt x="6702641" y="2523955"/>
                </a:cubicBezTo>
                <a:cubicBezTo>
                  <a:pt x="6767744" y="2414464"/>
                  <a:pt x="6622742" y="2254666"/>
                  <a:pt x="6702641" y="2159971"/>
                </a:cubicBezTo>
                <a:cubicBezTo>
                  <a:pt x="6782540" y="2065276"/>
                  <a:pt x="6977849" y="1983897"/>
                  <a:pt x="7182035" y="1955784"/>
                </a:cubicBezTo>
                <a:cubicBezTo>
                  <a:pt x="7386221" y="1927671"/>
                  <a:pt x="7714695" y="1949866"/>
                  <a:pt x="7927759" y="1991295"/>
                </a:cubicBezTo>
                <a:cubicBezTo>
                  <a:pt x="8140823" y="2032724"/>
                  <a:pt x="8343531" y="2247268"/>
                  <a:pt x="8460420" y="2204359"/>
                </a:cubicBezTo>
                <a:cubicBezTo>
                  <a:pt x="8577309" y="2161450"/>
                  <a:pt x="8578788" y="1884762"/>
                  <a:pt x="8629095" y="1733842"/>
                </a:cubicBezTo>
                <a:cubicBezTo>
                  <a:pt x="8679402" y="1582922"/>
                  <a:pt x="8680881" y="1508942"/>
                  <a:pt x="8762260" y="1298837"/>
                </a:cubicBezTo>
                <a:cubicBezTo>
                  <a:pt x="8843639" y="1088732"/>
                  <a:pt x="8972365" y="677399"/>
                  <a:pt x="9117367" y="473213"/>
                </a:cubicBezTo>
                <a:cubicBezTo>
                  <a:pt x="9262369" y="269027"/>
                  <a:pt x="9450280" y="150658"/>
                  <a:pt x="9632272" y="73718"/>
                </a:cubicBezTo>
                <a:cubicBezTo>
                  <a:pt x="9814264" y="-3222"/>
                  <a:pt x="9974063" y="-12100"/>
                  <a:pt x="10209321" y="11574"/>
                </a:cubicBezTo>
                <a:cubicBezTo>
                  <a:pt x="10444579" y="35248"/>
                  <a:pt x="10744200" y="125504"/>
                  <a:pt x="11043822" y="215761"/>
                </a:cubicBezTo>
              </a:path>
            </a:pathLst>
          </a:cu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33"/>
          <p:cNvSpPr txBox="1"/>
          <p:nvPr/>
        </p:nvSpPr>
        <p:spPr>
          <a:xfrm>
            <a:off x="895702" y="442254"/>
            <a:ext cx="1826141" cy="584775"/>
          </a:xfrm>
          <a:prstGeom prst="rect">
            <a:avLst/>
          </a:prstGeom>
          <a:noFill/>
        </p:spPr>
        <p:txBody>
          <a:bodyPr wrap="none" rtlCol="0">
            <a:spAutoFit/>
          </a:bodyPr>
          <a:lstStyle/>
          <a:p>
            <a:r>
              <a:rPr lang="zh-CN" altLang="en-US" sz="3200" dirty="0"/>
              <a:t>盲人调查</a:t>
            </a:r>
          </a:p>
        </p:txBody>
      </p:sp>
      <p:sp>
        <p:nvSpPr>
          <p:cNvPr id="6" name="矩形 5"/>
          <p:cNvSpPr/>
          <p:nvPr/>
        </p:nvSpPr>
        <p:spPr>
          <a:xfrm>
            <a:off x="8981577" y="6381671"/>
            <a:ext cx="3236784" cy="307777"/>
          </a:xfrm>
          <a:prstGeom prst="rect">
            <a:avLst/>
          </a:prstGeom>
        </p:spPr>
        <p:txBody>
          <a:bodyPr wrap="none">
            <a:spAutoFit/>
          </a:bodyPr>
          <a:lstStyle/>
          <a:p>
            <a:r>
              <a:rPr lang="en-US" altLang="zh-CN" sz="1400" dirty="0"/>
              <a:t>《</a:t>
            </a:r>
            <a:r>
              <a:rPr lang="zh-CN" altLang="en-US" sz="1400" dirty="0"/>
              <a:t>中国互联网视障用户基本情况报告</a:t>
            </a:r>
            <a:r>
              <a:rPr lang="en-US" altLang="zh-CN" sz="1400" dirty="0"/>
              <a:t>》</a:t>
            </a:r>
            <a:endParaRPr lang="zh-CN" altLang="en-US" dirty="0"/>
          </a:p>
        </p:txBody>
      </p:sp>
      <p:grpSp>
        <p:nvGrpSpPr>
          <p:cNvPr id="8" name="组合 7"/>
          <p:cNvGrpSpPr/>
          <p:nvPr/>
        </p:nvGrpSpPr>
        <p:grpSpPr>
          <a:xfrm>
            <a:off x="4818633" y="1375240"/>
            <a:ext cx="2920861" cy="1206165"/>
            <a:chOff x="4816934" y="1560959"/>
            <a:chExt cx="2920860" cy="1206165"/>
          </a:xfrm>
        </p:grpSpPr>
        <p:grpSp>
          <p:nvGrpSpPr>
            <p:cNvPr id="7" name="组合 6"/>
            <p:cNvGrpSpPr/>
            <p:nvPr/>
          </p:nvGrpSpPr>
          <p:grpSpPr>
            <a:xfrm>
              <a:off x="4816934" y="1560959"/>
              <a:ext cx="2159164" cy="1206165"/>
              <a:chOff x="4816934" y="1560959"/>
              <a:chExt cx="2159164" cy="1206165"/>
            </a:xfrm>
          </p:grpSpPr>
          <p:sp>
            <p:nvSpPr>
              <p:cNvPr id="18" name="圆角矩形 17"/>
              <p:cNvSpPr/>
              <p:nvPr/>
            </p:nvSpPr>
            <p:spPr>
              <a:xfrm>
                <a:off x="4816934" y="1730748"/>
                <a:ext cx="487121" cy="967853"/>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rotWithShape="1">
              <a:blip r:embed="rId6"/>
              <a:srcRect l="26698" t="22871" r="28904" b="59253"/>
              <a:stretch>
                <a:fillRect/>
              </a:stretch>
            </p:blipFill>
            <p:spPr>
              <a:xfrm>
                <a:off x="5475567" y="1560959"/>
                <a:ext cx="1500530" cy="577440"/>
              </a:xfrm>
              <a:prstGeom prst="rect">
                <a:avLst/>
              </a:prstGeom>
            </p:spPr>
          </p:pic>
          <p:pic>
            <p:nvPicPr>
              <p:cNvPr id="20" name="图片 19"/>
              <p:cNvPicPr>
                <a:picLocks noChangeAspect="1"/>
              </p:cNvPicPr>
              <p:nvPr/>
            </p:nvPicPr>
            <p:blipFill rotWithShape="1">
              <a:blip r:embed="rId7" cstate="print">
                <a:extLst>
                  <a:ext uri="{28A0092B-C50C-407E-A947-70E740481C1C}">
                    <a14:useLocalDpi xmlns:a14="http://schemas.microsoft.com/office/drawing/2010/main" val="0"/>
                  </a:ext>
                </a:extLst>
              </a:blip>
              <a:srcRect b="18314"/>
              <a:stretch>
                <a:fillRect/>
              </a:stretch>
            </p:blipFill>
            <p:spPr>
              <a:xfrm>
                <a:off x="5537298" y="1983782"/>
                <a:ext cx="1438800" cy="783342"/>
              </a:xfrm>
              <a:prstGeom prst="rect">
                <a:avLst/>
              </a:prstGeom>
            </p:spPr>
          </p:pic>
          <p:sp>
            <p:nvSpPr>
              <p:cNvPr id="21" name="文本框 33"/>
              <p:cNvSpPr txBox="1"/>
              <p:nvPr/>
            </p:nvSpPr>
            <p:spPr>
              <a:xfrm>
                <a:off x="4839300" y="1895018"/>
                <a:ext cx="550985" cy="646331"/>
              </a:xfrm>
              <a:prstGeom prst="rect">
                <a:avLst/>
              </a:prstGeom>
              <a:noFill/>
            </p:spPr>
            <p:txBody>
              <a:bodyPr wrap="square" rtlCol="0">
                <a:spAutoFit/>
              </a:bodyPr>
              <a:lstStyle/>
              <a:p>
                <a:r>
                  <a:rPr lang="zh-CN" altLang="en-US" dirty="0">
                    <a:solidFill>
                      <a:srgbClr val="C00000"/>
                    </a:solidFill>
                  </a:rPr>
                  <a:t>关爱</a:t>
                </a:r>
              </a:p>
            </p:txBody>
          </p:sp>
        </p:grpSp>
        <p:sp>
          <p:nvSpPr>
            <p:cNvPr id="24" name="圆角矩形 23"/>
            <p:cNvSpPr/>
            <p:nvPr/>
          </p:nvSpPr>
          <p:spPr>
            <a:xfrm>
              <a:off x="7164443" y="1728746"/>
              <a:ext cx="487121" cy="967853"/>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33"/>
            <p:cNvSpPr txBox="1"/>
            <p:nvPr/>
          </p:nvSpPr>
          <p:spPr>
            <a:xfrm>
              <a:off x="7186809" y="1893016"/>
              <a:ext cx="550985" cy="646331"/>
            </a:xfrm>
            <a:prstGeom prst="rect">
              <a:avLst/>
            </a:prstGeom>
            <a:noFill/>
          </p:spPr>
          <p:txBody>
            <a:bodyPr wrap="square" rtlCol="0">
              <a:spAutoFit/>
            </a:bodyPr>
            <a:lstStyle/>
            <a:p>
              <a:r>
                <a:rPr lang="zh-CN" altLang="en-US" dirty="0">
                  <a:solidFill>
                    <a:srgbClr val="C00000"/>
                  </a:solidFill>
                </a:rPr>
                <a:t>尊重</a:t>
              </a:r>
            </a:p>
          </p:txBody>
        </p:sp>
      </p:grpSp>
      <p:pic>
        <p:nvPicPr>
          <p:cNvPr id="9" name="图片 8" descr="123"/>
          <p:cNvPicPr>
            <a:picLocks noChangeAspect="1"/>
          </p:cNvPicPr>
          <p:nvPr/>
        </p:nvPicPr>
        <p:blipFill>
          <a:blip r:embed="rId8"/>
          <a:stretch>
            <a:fillRect/>
          </a:stretch>
        </p:blipFill>
        <p:spPr>
          <a:xfrm>
            <a:off x="8631555" y="47625"/>
            <a:ext cx="3341370" cy="7626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321"/>
          <a:stretch>
            <a:fillRect/>
          </a:stretch>
        </p:blipFill>
        <p:spPr bwMode="auto">
          <a:xfrm>
            <a:off x="4876957" y="3902526"/>
            <a:ext cx="3092396" cy="2350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矩形 13"/>
          <p:cNvSpPr/>
          <p:nvPr/>
        </p:nvSpPr>
        <p:spPr>
          <a:xfrm>
            <a:off x="771570" y="2291804"/>
            <a:ext cx="2492990" cy="400110"/>
          </a:xfrm>
          <a:prstGeom prst="rect">
            <a:avLst/>
          </a:prstGeom>
        </p:spPr>
        <p:txBody>
          <a:bodyPr wrap="none">
            <a:spAutoFit/>
          </a:bodyPr>
          <a:lstStyle/>
          <a:p>
            <a:r>
              <a:rPr lang="zh-CN" altLang="en-US" sz="2000" dirty="0">
                <a:latin typeface="+mj-lt"/>
              </a:rPr>
              <a:t>市场上缺乏助</a:t>
            </a:r>
            <a:r>
              <a:rPr lang="zh-CN" altLang="en-US" sz="2000" dirty="0"/>
              <a:t>行</a:t>
            </a:r>
            <a:r>
              <a:rPr lang="zh-CN" altLang="en-US" sz="2000" dirty="0">
                <a:latin typeface="+mj-lt"/>
              </a:rPr>
              <a:t>产品</a:t>
            </a:r>
          </a:p>
        </p:txBody>
      </p:sp>
      <p:sp>
        <p:nvSpPr>
          <p:cNvPr id="16" name="矩形 15"/>
          <p:cNvSpPr/>
          <p:nvPr/>
        </p:nvSpPr>
        <p:spPr>
          <a:xfrm>
            <a:off x="771570" y="5015574"/>
            <a:ext cx="2492990" cy="400110"/>
          </a:xfrm>
          <a:prstGeom prst="rect">
            <a:avLst/>
          </a:prstGeom>
        </p:spPr>
        <p:txBody>
          <a:bodyPr wrap="none">
            <a:spAutoFit/>
          </a:bodyPr>
          <a:lstStyle/>
          <a:p>
            <a:r>
              <a:rPr lang="zh-CN" altLang="en-US" sz="2000" dirty="0">
                <a:latin typeface="+mj-lt"/>
              </a:rPr>
              <a:t>助行硬件价格较昂贵</a:t>
            </a:r>
          </a:p>
        </p:txBody>
      </p:sp>
      <p:sp>
        <p:nvSpPr>
          <p:cNvPr id="42" name="矩形 41"/>
          <p:cNvSpPr/>
          <p:nvPr/>
        </p:nvSpPr>
        <p:spPr>
          <a:xfrm>
            <a:off x="771570" y="3590280"/>
            <a:ext cx="2492990" cy="400110"/>
          </a:xfrm>
          <a:prstGeom prst="rect">
            <a:avLst/>
          </a:prstGeom>
        </p:spPr>
        <p:txBody>
          <a:bodyPr wrap="none">
            <a:spAutoFit/>
          </a:bodyPr>
          <a:lstStyle/>
          <a:p>
            <a:r>
              <a:rPr lang="zh-CN" altLang="en-US" sz="2000" dirty="0">
                <a:latin typeface="+mj-lt"/>
              </a:rPr>
              <a:t>智能产品主要是硬件</a:t>
            </a:r>
          </a:p>
        </p:txBody>
      </p:sp>
      <p:sp>
        <p:nvSpPr>
          <p:cNvPr id="46" name="文本框 4"/>
          <p:cNvSpPr txBox="1"/>
          <p:nvPr/>
        </p:nvSpPr>
        <p:spPr>
          <a:xfrm>
            <a:off x="5926251" y="3487056"/>
            <a:ext cx="906721" cy="369332"/>
          </a:xfrm>
          <a:prstGeom prst="rect">
            <a:avLst/>
          </a:prstGeom>
          <a:noFill/>
        </p:spPr>
        <p:txBody>
          <a:bodyPr wrap="square" rtlCol="0">
            <a:spAutoFit/>
          </a:bodyPr>
          <a:lstStyle/>
          <a:p>
            <a:r>
              <a:rPr lang="zh-CN" altLang="en-US" dirty="0"/>
              <a:t>导盲杖</a:t>
            </a:r>
            <a:endParaRPr lang="en-US" altLang="zh-CN" dirty="0"/>
          </a:p>
        </p:txBody>
      </p:sp>
      <p:sp>
        <p:nvSpPr>
          <p:cNvPr id="47" name="文本框 4"/>
          <p:cNvSpPr txBox="1"/>
          <p:nvPr/>
        </p:nvSpPr>
        <p:spPr>
          <a:xfrm>
            <a:off x="9207333" y="3971360"/>
            <a:ext cx="906721" cy="369332"/>
          </a:xfrm>
          <a:prstGeom prst="rect">
            <a:avLst/>
          </a:prstGeom>
          <a:noFill/>
        </p:spPr>
        <p:txBody>
          <a:bodyPr wrap="square" rtlCol="0">
            <a:spAutoFit/>
          </a:bodyPr>
          <a:lstStyle/>
          <a:p>
            <a:r>
              <a:rPr lang="zh-CN" altLang="en-US" dirty="0"/>
              <a:t>导盲犬</a:t>
            </a:r>
            <a:endParaRPr lang="en-US" altLang="zh-CN" dirty="0"/>
          </a:p>
        </p:txBody>
      </p:sp>
      <p:sp>
        <p:nvSpPr>
          <p:cNvPr id="43" name="文本框 33"/>
          <p:cNvSpPr txBox="1"/>
          <p:nvPr/>
        </p:nvSpPr>
        <p:spPr>
          <a:xfrm>
            <a:off x="895702" y="442254"/>
            <a:ext cx="1826141" cy="584775"/>
          </a:xfrm>
          <a:prstGeom prst="rect">
            <a:avLst/>
          </a:prstGeom>
          <a:noFill/>
        </p:spPr>
        <p:txBody>
          <a:bodyPr wrap="none" rtlCol="0">
            <a:spAutoFit/>
          </a:bodyPr>
          <a:lstStyle/>
          <a:p>
            <a:r>
              <a:rPr lang="zh-CN" altLang="en-US" sz="3200" dirty="0"/>
              <a:t>产品调查</a:t>
            </a:r>
          </a:p>
        </p:txBody>
      </p:sp>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l="5294" t="706" r="8246" b="706"/>
          <a:stretch>
            <a:fillRect/>
          </a:stretch>
        </p:blipFill>
        <p:spPr>
          <a:xfrm>
            <a:off x="7969353" y="1551727"/>
            <a:ext cx="3092396" cy="2350799"/>
          </a:xfrm>
          <a:custGeom>
            <a:avLst/>
            <a:gdLst>
              <a:gd name="connsiteX0" fmla="*/ 0 w 3092396"/>
              <a:gd name="connsiteY0" fmla="*/ 0 h 2350799"/>
              <a:gd name="connsiteX1" fmla="*/ 3092396 w 3092396"/>
              <a:gd name="connsiteY1" fmla="*/ 0 h 2350799"/>
              <a:gd name="connsiteX2" fmla="*/ 3092396 w 3092396"/>
              <a:gd name="connsiteY2" fmla="*/ 2350799 h 2350799"/>
              <a:gd name="connsiteX3" fmla="*/ 0 w 3092396"/>
              <a:gd name="connsiteY3" fmla="*/ 2350799 h 2350799"/>
            </a:gdLst>
            <a:ahLst/>
            <a:cxnLst>
              <a:cxn ang="0">
                <a:pos x="connsiteX0" y="connsiteY0"/>
              </a:cxn>
              <a:cxn ang="0">
                <a:pos x="connsiteX1" y="connsiteY1"/>
              </a:cxn>
              <a:cxn ang="0">
                <a:pos x="connsiteX2" y="connsiteY2"/>
              </a:cxn>
              <a:cxn ang="0">
                <a:pos x="connsiteX3" y="connsiteY3"/>
              </a:cxn>
            </a:cxnLst>
            <a:rect l="l" t="t" r="r" b="b"/>
            <a:pathLst>
              <a:path w="3092396" h="2350799">
                <a:moveTo>
                  <a:pt x="0" y="0"/>
                </a:moveTo>
                <a:lnTo>
                  <a:pt x="3092396" y="0"/>
                </a:lnTo>
                <a:lnTo>
                  <a:pt x="3092396" y="2350799"/>
                </a:lnTo>
                <a:lnTo>
                  <a:pt x="0" y="2350799"/>
                </a:lnTo>
                <a:close/>
              </a:path>
            </a:pathLst>
          </a:custGeom>
        </p:spPr>
      </p:pic>
      <p:grpSp>
        <p:nvGrpSpPr>
          <p:cNvPr id="2" name="组合 1"/>
          <p:cNvGrpSpPr/>
          <p:nvPr/>
        </p:nvGrpSpPr>
        <p:grpSpPr>
          <a:xfrm>
            <a:off x="3464585" y="0"/>
            <a:ext cx="626479" cy="6858000"/>
            <a:chOff x="3464585" y="0"/>
            <a:chExt cx="626479" cy="6858000"/>
          </a:xfrm>
        </p:grpSpPr>
        <p:cxnSp>
          <p:nvCxnSpPr>
            <p:cNvPr id="40" name="直接连接符 39"/>
            <p:cNvCxnSpPr/>
            <p:nvPr/>
          </p:nvCxnSpPr>
          <p:spPr>
            <a:xfrm>
              <a:off x="3786188" y="0"/>
              <a:ext cx="0" cy="68580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3470794" y="3481716"/>
              <a:ext cx="620270" cy="620270"/>
            </a:xfrm>
            <a:prstGeom prst="ellipse">
              <a:avLst/>
            </a:prstGeom>
            <a:gradFill>
              <a:gsLst>
                <a:gs pos="0">
                  <a:schemeClr val="bg1"/>
                </a:gs>
                <a:gs pos="76000">
                  <a:schemeClr val="bg1">
                    <a:lumMod val="95000"/>
                  </a:schemeClr>
                </a:gs>
              </a:gsLst>
              <a:lin ang="5400000" scaled="1"/>
            </a:gradFill>
            <a:ln>
              <a:noFill/>
            </a:ln>
            <a:effectLst>
              <a:outerShdw blurRad="50800" dist="254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5" name="椭圆 44"/>
            <p:cNvSpPr/>
            <p:nvPr/>
          </p:nvSpPr>
          <p:spPr>
            <a:xfrm>
              <a:off x="3464585" y="2189668"/>
              <a:ext cx="620270" cy="620270"/>
            </a:xfrm>
            <a:prstGeom prst="ellipse">
              <a:avLst/>
            </a:prstGeom>
            <a:gradFill>
              <a:gsLst>
                <a:gs pos="0">
                  <a:schemeClr val="bg1"/>
                </a:gs>
                <a:gs pos="76000">
                  <a:schemeClr val="bg1">
                    <a:lumMod val="95000"/>
                  </a:schemeClr>
                </a:gs>
              </a:gsLst>
              <a:lin ang="5400000" scaled="1"/>
            </a:gradFill>
            <a:ln>
              <a:noFill/>
            </a:ln>
            <a:effectLst>
              <a:outerShdw blurRad="50800" dist="254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8" name="椭圆 47"/>
            <p:cNvSpPr/>
            <p:nvPr/>
          </p:nvSpPr>
          <p:spPr>
            <a:xfrm>
              <a:off x="3464585" y="4889244"/>
              <a:ext cx="620270" cy="620270"/>
            </a:xfrm>
            <a:prstGeom prst="ellipse">
              <a:avLst/>
            </a:prstGeom>
            <a:gradFill>
              <a:gsLst>
                <a:gs pos="0">
                  <a:schemeClr val="bg1"/>
                </a:gs>
                <a:gs pos="76000">
                  <a:schemeClr val="bg1">
                    <a:lumMod val="95000"/>
                  </a:schemeClr>
                </a:gs>
              </a:gsLst>
              <a:lin ang="5400000" scaled="1"/>
            </a:gradFill>
            <a:ln>
              <a:noFill/>
            </a:ln>
            <a:effectLst>
              <a:outerShdw blurRad="50800" dist="254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pic>
          <p:nvPicPr>
            <p:cNvPr id="49" name="图片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3944" y="2292049"/>
              <a:ext cx="453607" cy="453607"/>
            </a:xfrm>
            <a:prstGeom prst="rect">
              <a:avLst/>
            </a:prstGeom>
          </p:spPr>
        </p:pic>
        <p:pic>
          <p:nvPicPr>
            <p:cNvPr id="62" name="图片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3944" y="4975792"/>
              <a:ext cx="439892" cy="439892"/>
            </a:xfrm>
            <a:prstGeom prst="rect">
              <a:avLst/>
            </a:prstGeom>
          </p:spPr>
        </p:pic>
        <p:pic>
          <p:nvPicPr>
            <p:cNvPr id="63" name="图片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5927" y="3553739"/>
              <a:ext cx="494486" cy="473192"/>
            </a:xfrm>
            <a:prstGeom prst="rect">
              <a:avLst/>
            </a:prstGeom>
          </p:spPr>
        </p:pic>
      </p:grpSp>
      <p:pic>
        <p:nvPicPr>
          <p:cNvPr id="3" name="图片 2" descr="123"/>
          <p:cNvPicPr>
            <a:picLocks noChangeAspect="1"/>
          </p:cNvPicPr>
          <p:nvPr/>
        </p:nvPicPr>
        <p:blipFill>
          <a:blip r:embed="rId8"/>
          <a:stretch>
            <a:fillRect/>
          </a:stretch>
        </p:blipFill>
        <p:spPr>
          <a:xfrm>
            <a:off x="8631555" y="47625"/>
            <a:ext cx="3341370" cy="762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4"/>
          <p:cNvSpPr txBox="1"/>
          <p:nvPr/>
        </p:nvSpPr>
        <p:spPr>
          <a:xfrm>
            <a:off x="5722840" y="3305772"/>
            <a:ext cx="5264148" cy="923330"/>
          </a:xfrm>
          <a:prstGeom prst="rect">
            <a:avLst/>
          </a:prstGeom>
          <a:noFill/>
        </p:spPr>
        <p:txBody>
          <a:bodyPr wrap="square" rtlCol="0">
            <a:spAutoFit/>
          </a:bodyPr>
          <a:lstStyle/>
          <a:p>
            <a:r>
              <a:rPr lang="zh-CN" altLang="en-US" dirty="0"/>
              <a:t>天使眼</a:t>
            </a:r>
            <a:endParaRPr lang="en-US" altLang="zh-CN" dirty="0"/>
          </a:p>
          <a:p>
            <a:r>
              <a:rPr lang="en-US" altLang="zh-CN" dirty="0" err="1"/>
              <a:t>Wicab</a:t>
            </a:r>
            <a:endParaRPr lang="en-US" altLang="zh-CN" dirty="0"/>
          </a:p>
          <a:p>
            <a:r>
              <a:rPr lang="en-US" altLang="zh-CN" dirty="0" err="1"/>
              <a:t>Doogo</a:t>
            </a:r>
            <a:endParaRPr lang="en-US" altLang="zh-CN" dirty="0"/>
          </a:p>
        </p:txBody>
      </p:sp>
      <p:sp>
        <p:nvSpPr>
          <p:cNvPr id="45" name="文本框 33"/>
          <p:cNvSpPr txBox="1"/>
          <p:nvPr/>
        </p:nvSpPr>
        <p:spPr>
          <a:xfrm>
            <a:off x="895702" y="442254"/>
            <a:ext cx="1826141" cy="584775"/>
          </a:xfrm>
          <a:prstGeom prst="rect">
            <a:avLst/>
          </a:prstGeom>
          <a:noFill/>
        </p:spPr>
        <p:txBody>
          <a:bodyPr wrap="none" rtlCol="0">
            <a:spAutoFit/>
          </a:bodyPr>
          <a:lstStyle/>
          <a:p>
            <a:r>
              <a:rPr lang="zh-CN" altLang="en-US" sz="3200" dirty="0"/>
              <a:t>产品调查</a:t>
            </a:r>
          </a:p>
        </p:txBody>
      </p:sp>
      <p:grpSp>
        <p:nvGrpSpPr>
          <p:cNvPr id="46" name="组合 45"/>
          <p:cNvGrpSpPr/>
          <p:nvPr/>
        </p:nvGrpSpPr>
        <p:grpSpPr>
          <a:xfrm>
            <a:off x="8402884" y="1216034"/>
            <a:ext cx="2804833" cy="5063452"/>
            <a:chOff x="5974786" y="1123341"/>
            <a:chExt cx="3160764" cy="5619135"/>
          </a:xfrm>
        </p:grpSpPr>
        <p:pic>
          <p:nvPicPr>
            <p:cNvPr id="47" name="图片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4786" y="1123341"/>
              <a:ext cx="3160764" cy="5619135"/>
            </a:xfrm>
            <a:prstGeom prst="rect">
              <a:avLst/>
            </a:prstGeom>
          </p:spPr>
        </p:pic>
        <p:cxnSp>
          <p:nvCxnSpPr>
            <p:cNvPr id="48" name="直接连接符 47"/>
            <p:cNvCxnSpPr/>
            <p:nvPr/>
          </p:nvCxnSpPr>
          <p:spPr>
            <a:xfrm flipV="1">
              <a:off x="7300452" y="4173794"/>
              <a:ext cx="1651819" cy="147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6474542" y="4414684"/>
              <a:ext cx="1194619"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6828504" y="3333132"/>
              <a:ext cx="383458" cy="19172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5034609" y="1216034"/>
            <a:ext cx="2872719" cy="5063451"/>
            <a:chOff x="2353134" y="1123341"/>
            <a:chExt cx="3160763" cy="5619135"/>
          </a:xfrm>
        </p:grpSpPr>
        <p:pic>
          <p:nvPicPr>
            <p:cNvPr id="52" name="图片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3134" y="1123341"/>
              <a:ext cx="3160763" cy="5619135"/>
            </a:xfrm>
            <a:prstGeom prst="rect">
              <a:avLst/>
            </a:prstGeom>
          </p:spPr>
        </p:pic>
        <p:cxnSp>
          <p:nvCxnSpPr>
            <p:cNvPr id="53" name="直接连接符 52"/>
            <p:cNvCxnSpPr/>
            <p:nvPr/>
          </p:nvCxnSpPr>
          <p:spPr>
            <a:xfrm flipV="1">
              <a:off x="2485870" y="4975126"/>
              <a:ext cx="1273829"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771570" y="2291804"/>
            <a:ext cx="2492990" cy="400110"/>
          </a:xfrm>
          <a:prstGeom prst="rect">
            <a:avLst/>
          </a:prstGeom>
        </p:spPr>
        <p:txBody>
          <a:bodyPr wrap="none">
            <a:spAutoFit/>
          </a:bodyPr>
          <a:lstStyle/>
          <a:p>
            <a:r>
              <a:rPr lang="zh-CN" altLang="en-US" sz="2000" dirty="0">
                <a:latin typeface="+mj-lt"/>
              </a:rPr>
              <a:t>市场上缺乏助</a:t>
            </a:r>
            <a:r>
              <a:rPr lang="zh-CN" altLang="en-US" sz="2000" dirty="0"/>
              <a:t>行</a:t>
            </a:r>
            <a:r>
              <a:rPr lang="zh-CN" altLang="en-US" sz="2000" dirty="0">
                <a:latin typeface="+mj-lt"/>
              </a:rPr>
              <a:t>产品</a:t>
            </a:r>
          </a:p>
        </p:txBody>
      </p:sp>
      <p:sp>
        <p:nvSpPr>
          <p:cNvPr id="44" name="矩形 43"/>
          <p:cNvSpPr/>
          <p:nvPr/>
        </p:nvSpPr>
        <p:spPr>
          <a:xfrm>
            <a:off x="771570" y="5015574"/>
            <a:ext cx="2492990" cy="400110"/>
          </a:xfrm>
          <a:prstGeom prst="rect">
            <a:avLst/>
          </a:prstGeom>
        </p:spPr>
        <p:txBody>
          <a:bodyPr wrap="none">
            <a:spAutoFit/>
          </a:bodyPr>
          <a:lstStyle/>
          <a:p>
            <a:r>
              <a:rPr lang="zh-CN" altLang="en-US" sz="2000" dirty="0">
                <a:latin typeface="+mj-lt"/>
              </a:rPr>
              <a:t>助行硬件价格较昂贵</a:t>
            </a:r>
          </a:p>
        </p:txBody>
      </p:sp>
      <p:sp>
        <p:nvSpPr>
          <p:cNvPr id="54" name="矩形 53"/>
          <p:cNvSpPr/>
          <p:nvPr/>
        </p:nvSpPr>
        <p:spPr>
          <a:xfrm>
            <a:off x="771570" y="3590280"/>
            <a:ext cx="2492990" cy="400110"/>
          </a:xfrm>
          <a:prstGeom prst="rect">
            <a:avLst/>
          </a:prstGeom>
        </p:spPr>
        <p:txBody>
          <a:bodyPr wrap="none">
            <a:spAutoFit/>
          </a:bodyPr>
          <a:lstStyle/>
          <a:p>
            <a:r>
              <a:rPr lang="zh-CN" altLang="en-US" sz="2000" dirty="0">
                <a:latin typeface="+mj-lt"/>
              </a:rPr>
              <a:t>智能产品主要是硬件</a:t>
            </a:r>
          </a:p>
        </p:txBody>
      </p:sp>
      <p:grpSp>
        <p:nvGrpSpPr>
          <p:cNvPr id="55" name="组合 54"/>
          <p:cNvGrpSpPr/>
          <p:nvPr/>
        </p:nvGrpSpPr>
        <p:grpSpPr>
          <a:xfrm>
            <a:off x="3464585" y="0"/>
            <a:ext cx="626479" cy="6858000"/>
            <a:chOff x="3464585" y="0"/>
            <a:chExt cx="626479" cy="6858000"/>
          </a:xfrm>
        </p:grpSpPr>
        <p:cxnSp>
          <p:nvCxnSpPr>
            <p:cNvPr id="56" name="直接连接符 55"/>
            <p:cNvCxnSpPr/>
            <p:nvPr/>
          </p:nvCxnSpPr>
          <p:spPr>
            <a:xfrm>
              <a:off x="3786188" y="0"/>
              <a:ext cx="0" cy="68580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3470794" y="3481716"/>
              <a:ext cx="620270" cy="620270"/>
            </a:xfrm>
            <a:prstGeom prst="ellipse">
              <a:avLst/>
            </a:prstGeom>
            <a:gradFill>
              <a:gsLst>
                <a:gs pos="0">
                  <a:schemeClr val="bg1"/>
                </a:gs>
                <a:gs pos="76000">
                  <a:schemeClr val="bg1">
                    <a:lumMod val="95000"/>
                  </a:schemeClr>
                </a:gs>
              </a:gsLst>
              <a:lin ang="5400000" scaled="1"/>
            </a:gradFill>
            <a:ln>
              <a:noFill/>
            </a:ln>
            <a:effectLst>
              <a:outerShdw blurRad="50800" dist="254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4" name="椭圆 63"/>
            <p:cNvSpPr/>
            <p:nvPr/>
          </p:nvSpPr>
          <p:spPr>
            <a:xfrm>
              <a:off x="3464585" y="2189668"/>
              <a:ext cx="620270" cy="620270"/>
            </a:xfrm>
            <a:prstGeom prst="ellipse">
              <a:avLst/>
            </a:prstGeom>
            <a:gradFill>
              <a:gsLst>
                <a:gs pos="0">
                  <a:schemeClr val="bg1"/>
                </a:gs>
                <a:gs pos="76000">
                  <a:schemeClr val="bg1">
                    <a:lumMod val="95000"/>
                  </a:schemeClr>
                </a:gs>
              </a:gsLst>
              <a:lin ang="5400000" scaled="1"/>
            </a:gradFill>
            <a:ln>
              <a:noFill/>
            </a:ln>
            <a:effectLst>
              <a:outerShdw blurRad="50800" dist="254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7" name="椭圆 66"/>
            <p:cNvSpPr/>
            <p:nvPr/>
          </p:nvSpPr>
          <p:spPr>
            <a:xfrm>
              <a:off x="3464585" y="4889244"/>
              <a:ext cx="620270" cy="620270"/>
            </a:xfrm>
            <a:prstGeom prst="ellipse">
              <a:avLst/>
            </a:prstGeom>
            <a:gradFill>
              <a:gsLst>
                <a:gs pos="0">
                  <a:schemeClr val="bg1"/>
                </a:gs>
                <a:gs pos="76000">
                  <a:schemeClr val="bg1">
                    <a:lumMod val="95000"/>
                  </a:schemeClr>
                </a:gs>
              </a:gsLst>
              <a:lin ang="5400000" scaled="1"/>
            </a:gradFill>
            <a:ln>
              <a:noFill/>
            </a:ln>
            <a:effectLst>
              <a:outerShdw blurRad="50800" dist="254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pic>
          <p:nvPicPr>
            <p:cNvPr id="68" name="图片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3944" y="2292049"/>
              <a:ext cx="453607" cy="453607"/>
            </a:xfrm>
            <a:prstGeom prst="rect">
              <a:avLst/>
            </a:prstGeom>
          </p:spPr>
        </p:pic>
        <p:pic>
          <p:nvPicPr>
            <p:cNvPr id="80" name="图片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3944" y="4975792"/>
              <a:ext cx="439892" cy="439892"/>
            </a:xfrm>
            <a:prstGeom prst="rect">
              <a:avLst/>
            </a:prstGeom>
          </p:spPr>
        </p:pic>
        <p:pic>
          <p:nvPicPr>
            <p:cNvPr id="81" name="图片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5927" y="3553739"/>
              <a:ext cx="494486" cy="473192"/>
            </a:xfrm>
            <a:prstGeom prst="rect">
              <a:avLst/>
            </a:prstGeom>
          </p:spPr>
        </p:pic>
      </p:grpSp>
      <p:pic>
        <p:nvPicPr>
          <p:cNvPr id="3" name="图片 2" descr="123"/>
          <p:cNvPicPr>
            <a:picLocks noChangeAspect="1"/>
          </p:cNvPicPr>
          <p:nvPr/>
        </p:nvPicPr>
        <p:blipFill>
          <a:blip r:embed="rId8"/>
          <a:stretch>
            <a:fillRect/>
          </a:stretch>
        </p:blipFill>
        <p:spPr>
          <a:xfrm>
            <a:off x="8631555" y="47625"/>
            <a:ext cx="3341370" cy="762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88041" y="4556107"/>
            <a:ext cx="5419185" cy="895350"/>
          </a:xfrm>
        </p:spPr>
        <p:txBody>
          <a:bodyPr>
            <a:normAutofit fontScale="90000"/>
          </a:bodyPr>
          <a:lstStyle/>
          <a:p>
            <a:r>
              <a:rPr lang="zh-CN" altLang="en-US" sz="6000" dirty="0"/>
              <a:t>产品介绍</a:t>
            </a:r>
          </a:p>
        </p:txBody>
      </p:sp>
      <p:sp>
        <p:nvSpPr>
          <p:cNvPr id="4" name="文本框 3"/>
          <p:cNvSpPr txBox="1"/>
          <p:nvPr/>
        </p:nvSpPr>
        <p:spPr>
          <a:xfrm>
            <a:off x="1032826" y="4671050"/>
            <a:ext cx="897574" cy="780407"/>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pic>
        <p:nvPicPr>
          <p:cNvPr id="3" name="图片 2" descr="未标题-1"/>
          <p:cNvPicPr>
            <a:picLocks noChangeAspect="1"/>
          </p:cNvPicPr>
          <p:nvPr/>
        </p:nvPicPr>
        <p:blipFill>
          <a:blip r:embed="rId2"/>
          <a:stretch>
            <a:fillRect/>
          </a:stretch>
        </p:blipFill>
        <p:spPr>
          <a:xfrm>
            <a:off x="8696325" y="47625"/>
            <a:ext cx="3276600" cy="705485"/>
          </a:xfrm>
          <a:prstGeom prst="rect">
            <a:avLst/>
          </a:prstGeom>
        </p:spPr>
      </p:pic>
    </p:spTree>
  </p:cSld>
  <p:clrMapOvr>
    <a:masterClrMapping/>
  </p:clrMapOvr>
</p:sld>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97D8E8"/>
      </a:accent1>
      <a:accent2>
        <a:srgbClr val="4D5368"/>
      </a:accent2>
      <a:accent3>
        <a:srgbClr val="5BBAB0"/>
      </a:accent3>
      <a:accent4>
        <a:srgbClr val="FFA64F"/>
      </a:accent4>
      <a:accent5>
        <a:srgbClr val="BBD3CE"/>
      </a:accent5>
      <a:accent6>
        <a:srgbClr val="76839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97D8E8"/>
    </a:accent1>
    <a:accent2>
      <a:srgbClr val="4D5368"/>
    </a:accent2>
    <a:accent3>
      <a:srgbClr val="5BBAB0"/>
    </a:accent3>
    <a:accent4>
      <a:srgbClr val="FFA64F"/>
    </a:accent4>
    <a:accent5>
      <a:srgbClr val="BBD3CE"/>
    </a:accent5>
    <a:accent6>
      <a:srgbClr val="768394"/>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97D8E8"/>
    </a:accent1>
    <a:accent2>
      <a:srgbClr val="4D5368"/>
    </a:accent2>
    <a:accent3>
      <a:srgbClr val="5BBAB0"/>
    </a:accent3>
    <a:accent4>
      <a:srgbClr val="FFA64F"/>
    </a:accent4>
    <a:accent5>
      <a:srgbClr val="BBD3CE"/>
    </a:accent5>
    <a:accent6>
      <a:srgbClr val="768394"/>
    </a:accent6>
    <a:hlink>
      <a:srgbClr val="4276AA"/>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4"/>
    </a:dk2>
    <a:lt2>
      <a:srgbClr val="F0F0F0"/>
    </a:lt2>
    <a:accent1>
      <a:srgbClr val="97D8E8"/>
    </a:accent1>
    <a:accent2>
      <a:srgbClr val="4D5368"/>
    </a:accent2>
    <a:accent3>
      <a:srgbClr val="5BBAB0"/>
    </a:accent3>
    <a:accent4>
      <a:srgbClr val="FFA64F"/>
    </a:accent4>
    <a:accent5>
      <a:srgbClr val="BBD3CE"/>
    </a:accent5>
    <a:accent6>
      <a:srgbClr val="768394"/>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11</TotalTime>
  <Words>897</Words>
  <Application>Microsoft Macintosh PowerPoint</Application>
  <PresentationFormat>宽屏</PresentationFormat>
  <Paragraphs>137</Paragraphs>
  <Slides>18</Slides>
  <Notes>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华文细黑</vt:lpstr>
      <vt:lpstr>微软雅黑</vt:lpstr>
      <vt:lpstr>Arial</vt:lpstr>
      <vt:lpstr>Calibri</vt:lpstr>
      <vt:lpstr>Impact</vt:lpstr>
      <vt:lpstr>Wingdings</vt:lpstr>
      <vt:lpstr>主题5</vt:lpstr>
      <vt:lpstr>与你瞳行     -----依托智能手机的助盲出行系统 </vt:lpstr>
      <vt:lpstr>PowerPoint 演示文稿</vt:lpstr>
      <vt:lpstr>PowerPoint 演示文稿</vt:lpstr>
      <vt:lpstr>项目背景</vt:lpstr>
      <vt:lpstr>PowerPoint 演示文稿</vt:lpstr>
      <vt:lpstr>PowerPoint 演示文稿</vt:lpstr>
      <vt:lpstr>PowerPoint 演示文稿</vt:lpstr>
      <vt:lpstr>PowerPoint 演示文稿</vt:lpstr>
      <vt:lpstr>产品介绍</vt:lpstr>
      <vt:lpstr>PowerPoint 演示文稿</vt:lpstr>
      <vt:lpstr>PowerPoint 演示文稿</vt:lpstr>
      <vt:lpstr>PowerPoint 演示文稿</vt:lpstr>
      <vt:lpstr>PowerPoint 演示文稿</vt:lpstr>
      <vt:lpstr>PowerPoint 演示文稿</vt:lpstr>
      <vt:lpstr>PowerPoint 演示文稿</vt:lpstr>
      <vt:lpstr>商业模式</vt:lpstr>
      <vt:lpstr>商业模式</vt:lpstr>
      <vt:lpstr>感谢您的聆听！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Microsoft Office User</cp:lastModifiedBy>
  <cp:revision>293</cp:revision>
  <cp:lastPrinted>2018-05-21T16:00:00Z</cp:lastPrinted>
  <dcterms:created xsi:type="dcterms:W3CDTF">2018-05-21T16:00:00Z</dcterms:created>
  <dcterms:modified xsi:type="dcterms:W3CDTF">2020-05-28T07:42:21Z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2052-11.1.0.9584</vt:lpwstr>
  </property>
</Properties>
</file>